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83" r:id="rId3"/>
    <p:sldId id="284" r:id="rId4"/>
    <p:sldId id="285" r:id="rId5"/>
    <p:sldId id="309" r:id="rId6"/>
    <p:sldId id="286" r:id="rId7"/>
    <p:sldId id="297" r:id="rId8"/>
    <p:sldId id="312" r:id="rId9"/>
    <p:sldId id="326" r:id="rId10"/>
    <p:sldId id="327" r:id="rId11"/>
    <p:sldId id="325" r:id="rId12"/>
    <p:sldId id="313" r:id="rId13"/>
    <p:sldId id="311" r:id="rId14"/>
    <p:sldId id="314" r:id="rId15"/>
    <p:sldId id="315" r:id="rId16"/>
    <p:sldId id="316" r:id="rId17"/>
    <p:sldId id="317" r:id="rId18"/>
    <p:sldId id="328" r:id="rId19"/>
    <p:sldId id="329" r:id="rId20"/>
    <p:sldId id="318" r:id="rId21"/>
    <p:sldId id="319" r:id="rId22"/>
    <p:sldId id="320" r:id="rId23"/>
    <p:sldId id="310" r:id="rId24"/>
    <p:sldId id="296" r:id="rId25"/>
    <p:sldId id="287" r:id="rId26"/>
    <p:sldId id="289" r:id="rId27"/>
    <p:sldId id="290" r:id="rId28"/>
    <p:sldId id="291" r:id="rId29"/>
    <p:sldId id="295" r:id="rId30"/>
    <p:sldId id="321" r:id="rId31"/>
    <p:sldId id="323" r:id="rId32"/>
    <p:sldId id="334" r:id="rId33"/>
    <p:sldId id="335" r:id="rId34"/>
    <p:sldId id="324" r:id="rId35"/>
    <p:sldId id="336" r:id="rId36"/>
    <p:sldId id="330" r:id="rId37"/>
    <p:sldId id="333" r:id="rId38"/>
    <p:sldId id="332" r:id="rId39"/>
    <p:sldId id="331" r:id="rId40"/>
    <p:sldId id="300" r:id="rId41"/>
    <p:sldId id="305" r:id="rId42"/>
    <p:sldId id="301" r:id="rId43"/>
    <p:sldId id="302" r:id="rId44"/>
    <p:sldId id="298" r:id="rId45"/>
    <p:sldId id="299" r:id="rId46"/>
    <p:sldId id="30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22827-556D-4089-94F3-B871488D5109}" v="1" dt="2018-07-12T15:45:35.406"/>
    <p1510:client id="{338E249E-DE5A-4631-A96F-D4F884AA531E}" v="12" dt="2018-07-17T14:49:54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 Daian" userId="2972e9bcf545808b" providerId="Windows Live" clId="Web-{8C25E759-E9C0-4402-B3D8-93FA53072F77}"/>
    <pc:docChg chg="addSld modSld">
      <pc:chgData name="Philip Daian" userId="2972e9bcf545808b" providerId="Windows Live" clId="Web-{8C25E759-E9C0-4402-B3D8-93FA53072F77}" dt="2018-07-17T15:28:21.729" v="8" actId="1076"/>
      <pc:docMkLst>
        <pc:docMk/>
      </pc:docMkLst>
      <pc:sldChg chg="addSp delSp modSp add replId">
        <pc:chgData name="Philip Daian" userId="2972e9bcf545808b" providerId="Windows Live" clId="Web-{8C25E759-E9C0-4402-B3D8-93FA53072F77}" dt="2018-07-17T15:28:21.729" v="8" actId="1076"/>
        <pc:sldMkLst>
          <pc:docMk/>
          <pc:sldMk cId="4211824535" sldId="336"/>
        </pc:sldMkLst>
        <pc:picChg chg="add mod">
          <ac:chgData name="Philip Daian" userId="2972e9bcf545808b" providerId="Windows Live" clId="Web-{8C25E759-E9C0-4402-B3D8-93FA53072F77}" dt="2018-07-17T15:28:21.729" v="8" actId="1076"/>
          <ac:picMkLst>
            <pc:docMk/>
            <pc:sldMk cId="4211824535" sldId="336"/>
            <ac:picMk id="3" creationId="{47C647C8-8D6D-48DD-9BE1-F79F442ECBCC}"/>
          </ac:picMkLst>
        </pc:picChg>
        <pc:picChg chg="del mod">
          <ac:chgData name="Philip Daian" userId="2972e9bcf545808b" providerId="Windows Live" clId="Web-{8C25E759-E9C0-4402-B3D8-93FA53072F77}" dt="2018-07-17T15:27:32.212" v="5"/>
          <ac:picMkLst>
            <pc:docMk/>
            <pc:sldMk cId="4211824535" sldId="336"/>
            <ac:picMk id="8" creationId="{B23599B6-68B8-4B27-90AB-E724453F3216}"/>
          </ac:picMkLst>
        </pc:picChg>
        <pc:picChg chg="del mod">
          <ac:chgData name="Philip Daian" userId="2972e9bcf545808b" providerId="Windows Live" clId="Web-{8C25E759-E9C0-4402-B3D8-93FA53072F77}" dt="2018-07-17T15:27:32.212" v="4"/>
          <ac:picMkLst>
            <pc:docMk/>
            <pc:sldMk cId="4211824535" sldId="336"/>
            <ac:picMk id="10" creationId="{6730000E-814B-4CE1-BC26-370B62CD4548}"/>
          </ac:picMkLst>
        </pc:picChg>
        <pc:picChg chg="del">
          <ac:chgData name="Philip Daian" userId="2972e9bcf545808b" providerId="Windows Live" clId="Web-{8C25E759-E9C0-4402-B3D8-93FA53072F77}" dt="2018-07-17T15:27:32.212" v="3"/>
          <ac:picMkLst>
            <pc:docMk/>
            <pc:sldMk cId="4211824535" sldId="336"/>
            <ac:picMk id="12" creationId="{0A891482-0984-48E3-8FD1-A2B2472B0E4C}"/>
          </ac:picMkLst>
        </pc:picChg>
      </pc:sldChg>
    </pc:docChg>
  </pc:docChgLst>
  <pc:docChgLst>
    <pc:chgData name="Philip Daian" userId="2972e9bcf545808b" providerId="Windows Live" clId="Web-{338E249E-DE5A-4631-A96F-D4F884AA531E}"/>
    <pc:docChg chg="addSld delSld modSld sldOrd">
      <pc:chgData name="Philip Daian" userId="2972e9bcf545808b" providerId="Windows Live" clId="Web-{338E249E-DE5A-4631-A96F-D4F884AA531E}" dt="2018-07-17T15:10:27.685" v="529" actId="1076"/>
      <pc:docMkLst>
        <pc:docMk/>
      </pc:docMkLst>
      <pc:sldChg chg="ord">
        <pc:chgData name="Philip Daian" userId="2972e9bcf545808b" providerId="Windows Live" clId="Web-{338E249E-DE5A-4631-A96F-D4F884AA531E}" dt="2018-07-17T13:27:22.345" v="11"/>
        <pc:sldMkLst>
          <pc:docMk/>
          <pc:sldMk cId="914852399" sldId="287"/>
        </pc:sldMkLst>
      </pc:sldChg>
      <pc:sldChg chg="del">
        <pc:chgData name="Philip Daian" userId="2972e9bcf545808b" providerId="Windows Live" clId="Web-{338E249E-DE5A-4631-A96F-D4F884AA531E}" dt="2018-07-17T13:26:51.922" v="6"/>
        <pc:sldMkLst>
          <pc:docMk/>
          <pc:sldMk cId="539492481" sldId="288"/>
        </pc:sldMkLst>
      </pc:sldChg>
      <pc:sldChg chg="ord">
        <pc:chgData name="Philip Daian" userId="2972e9bcf545808b" providerId="Windows Live" clId="Web-{338E249E-DE5A-4631-A96F-D4F884AA531E}" dt="2018-07-17T13:27:22.345" v="10"/>
        <pc:sldMkLst>
          <pc:docMk/>
          <pc:sldMk cId="3741533810" sldId="289"/>
        </pc:sldMkLst>
      </pc:sldChg>
      <pc:sldChg chg="ord">
        <pc:chgData name="Philip Daian" userId="2972e9bcf545808b" providerId="Windows Live" clId="Web-{338E249E-DE5A-4631-A96F-D4F884AA531E}" dt="2018-07-17T13:27:22.345" v="9"/>
        <pc:sldMkLst>
          <pc:docMk/>
          <pc:sldMk cId="59661162" sldId="290"/>
        </pc:sldMkLst>
      </pc:sldChg>
      <pc:sldChg chg="ord">
        <pc:chgData name="Philip Daian" userId="2972e9bcf545808b" providerId="Windows Live" clId="Web-{338E249E-DE5A-4631-A96F-D4F884AA531E}" dt="2018-07-17T13:27:22.345" v="8"/>
        <pc:sldMkLst>
          <pc:docMk/>
          <pc:sldMk cId="1163442074" sldId="291"/>
        </pc:sldMkLst>
      </pc:sldChg>
      <pc:sldChg chg="del">
        <pc:chgData name="Philip Daian" userId="2972e9bcf545808b" providerId="Windows Live" clId="Web-{338E249E-DE5A-4631-A96F-D4F884AA531E}" dt="2018-07-17T13:24:34.072" v="4"/>
        <pc:sldMkLst>
          <pc:docMk/>
          <pc:sldMk cId="3224480903" sldId="292"/>
        </pc:sldMkLst>
      </pc:sldChg>
      <pc:sldChg chg="del">
        <pc:chgData name="Philip Daian" userId="2972e9bcf545808b" providerId="Windows Live" clId="Web-{338E249E-DE5A-4631-A96F-D4F884AA531E}" dt="2018-07-17T13:24:34.072" v="3"/>
        <pc:sldMkLst>
          <pc:docMk/>
          <pc:sldMk cId="3738462152" sldId="293"/>
        </pc:sldMkLst>
      </pc:sldChg>
      <pc:sldChg chg="del">
        <pc:chgData name="Philip Daian" userId="2972e9bcf545808b" providerId="Windows Live" clId="Web-{338E249E-DE5A-4631-A96F-D4F884AA531E}" dt="2018-07-17T14:41:22.227" v="252"/>
        <pc:sldMkLst>
          <pc:docMk/>
          <pc:sldMk cId="1623497823" sldId="294"/>
        </pc:sldMkLst>
      </pc:sldChg>
      <pc:sldChg chg="ord">
        <pc:chgData name="Philip Daian" userId="2972e9bcf545808b" providerId="Windows Live" clId="Web-{338E249E-DE5A-4631-A96F-D4F884AA531E}" dt="2018-07-17T13:27:22.329" v="7"/>
        <pc:sldMkLst>
          <pc:docMk/>
          <pc:sldMk cId="2593470103" sldId="295"/>
        </pc:sldMkLst>
      </pc:sldChg>
      <pc:sldChg chg="modSp ord">
        <pc:chgData name="Philip Daian" userId="2972e9bcf545808b" providerId="Windows Live" clId="Web-{338E249E-DE5A-4631-A96F-D4F884AA531E}" dt="2018-07-17T13:52:22.100" v="154" actId="20577"/>
        <pc:sldMkLst>
          <pc:docMk/>
          <pc:sldMk cId="3887767068" sldId="297"/>
        </pc:sldMkLst>
        <pc:spChg chg="mod">
          <ac:chgData name="Philip Daian" userId="2972e9bcf545808b" providerId="Windows Live" clId="Web-{338E249E-DE5A-4631-A96F-D4F884AA531E}" dt="2018-07-17T13:52:22.100" v="154" actId="20577"/>
          <ac:spMkLst>
            <pc:docMk/>
            <pc:sldMk cId="3887767068" sldId="297"/>
            <ac:spMk id="9" creationId="{4F4647A7-9440-41AE-B741-FF93EF9E28C5}"/>
          </ac:spMkLst>
        </pc:spChg>
      </pc:sldChg>
      <pc:sldChg chg="addSp delSp modSp del delAnim">
        <pc:chgData name="Philip Daian" userId="2972e9bcf545808b" providerId="Windows Live" clId="Web-{338E249E-DE5A-4631-A96F-D4F884AA531E}" dt="2018-07-17T13:39:37.737" v="41"/>
        <pc:sldMkLst>
          <pc:docMk/>
          <pc:sldMk cId="618808778" sldId="303"/>
        </pc:sldMkLst>
        <pc:spChg chg="mod">
          <ac:chgData name="Philip Daian" userId="2972e9bcf545808b" providerId="Windows Live" clId="Web-{338E249E-DE5A-4631-A96F-D4F884AA531E}" dt="2018-07-17T13:37:40.654" v="25" actId="1076"/>
          <ac:spMkLst>
            <pc:docMk/>
            <pc:sldMk cId="618808778" sldId="303"/>
            <ac:spMk id="2" creationId="{00000000-0000-0000-0000-000000000000}"/>
          </ac:spMkLst>
        </pc:spChg>
        <pc:spChg chg="del mod">
          <ac:chgData name="Philip Daian" userId="2972e9bcf545808b" providerId="Windows Live" clId="Web-{338E249E-DE5A-4631-A96F-D4F884AA531E}" dt="2018-07-17T13:37:32.513" v="17"/>
          <ac:spMkLst>
            <pc:docMk/>
            <pc:sldMk cId="618808778" sldId="303"/>
            <ac:spMk id="3" creationId="{00000000-0000-0000-0000-000000000000}"/>
          </ac:spMkLst>
        </pc:spChg>
        <pc:spChg chg="del">
          <ac:chgData name="Philip Daian" userId="2972e9bcf545808b" providerId="Windows Live" clId="Web-{338E249E-DE5A-4631-A96F-D4F884AA531E}" dt="2018-07-17T13:37:35.341" v="18"/>
          <ac:spMkLst>
            <pc:docMk/>
            <pc:sldMk cId="618808778" sldId="303"/>
            <ac:spMk id="11" creationId="{00000000-0000-0000-0000-000000000000}"/>
          </ac:spMkLst>
        </pc:spChg>
        <pc:picChg chg="add mod">
          <ac:chgData name="Philip Daian" userId="2972e9bcf545808b" providerId="Windows Live" clId="Web-{338E249E-DE5A-4631-A96F-D4F884AA531E}" dt="2018-07-17T13:37:55.983" v="29" actId="1076"/>
          <ac:picMkLst>
            <pc:docMk/>
            <pc:sldMk cId="618808778" sldId="303"/>
            <ac:picMk id="7" creationId="{36D7D3D4-21B3-467D-B24D-6EEAFBE2657B}"/>
          </ac:picMkLst>
        </pc:picChg>
        <pc:picChg chg="del">
          <ac:chgData name="Philip Daian" userId="2972e9bcf545808b" providerId="Windows Live" clId="Web-{338E249E-DE5A-4631-A96F-D4F884AA531E}" dt="2018-07-17T13:37:35.341" v="19"/>
          <ac:picMkLst>
            <pc:docMk/>
            <pc:sldMk cId="618808778" sldId="303"/>
            <ac:picMk id="10" creationId="{00000000-0000-0000-0000-000000000000}"/>
          </ac:picMkLst>
        </pc:picChg>
      </pc:sldChg>
      <pc:sldChg chg="ord">
        <pc:chgData name="Philip Daian" userId="2972e9bcf545808b" providerId="Windows Live" clId="Web-{338E249E-DE5A-4631-A96F-D4F884AA531E}" dt="2018-07-17T13:26:34.093" v="5"/>
        <pc:sldMkLst>
          <pc:docMk/>
          <pc:sldMk cId="2495280628" sldId="304"/>
        </pc:sldMkLst>
      </pc:sldChg>
      <pc:sldChg chg="del">
        <pc:chgData name="Philip Daian" userId="2972e9bcf545808b" providerId="Windows Live" clId="Web-{338E249E-DE5A-4631-A96F-D4F884AA531E}" dt="2018-07-17T13:24:22.040" v="1"/>
        <pc:sldMkLst>
          <pc:docMk/>
          <pc:sldMk cId="3981603617" sldId="306"/>
        </pc:sldMkLst>
      </pc:sldChg>
      <pc:sldChg chg="del">
        <pc:chgData name="Philip Daian" userId="2972e9bcf545808b" providerId="Windows Live" clId="Web-{338E249E-DE5A-4631-A96F-D4F884AA531E}" dt="2018-07-17T13:24:27.509" v="2"/>
        <pc:sldMkLst>
          <pc:docMk/>
          <pc:sldMk cId="2842495843" sldId="307"/>
        </pc:sldMkLst>
      </pc:sldChg>
      <pc:sldChg chg="add replId">
        <pc:chgData name="Philip Daian" userId="2972e9bcf545808b" providerId="Windows Live" clId="Web-{338E249E-DE5A-4631-A96F-D4F884AA531E}" dt="2018-07-17T13:37:28.278" v="12"/>
        <pc:sldMkLst>
          <pc:docMk/>
          <pc:sldMk cId="1072960654" sldId="310"/>
        </pc:sldMkLst>
      </pc:sldChg>
      <pc:sldChg chg="addSp modSp add ord replId">
        <pc:chgData name="Philip Daian" userId="2972e9bcf545808b" providerId="Windows Live" clId="Web-{338E249E-DE5A-4631-A96F-D4F884AA531E}" dt="2018-07-17T13:41:06.679" v="49" actId="1076"/>
        <pc:sldMkLst>
          <pc:docMk/>
          <pc:sldMk cId="3997084701" sldId="311"/>
        </pc:sldMkLst>
        <pc:picChg chg="add mod">
          <ac:chgData name="Philip Daian" userId="2972e9bcf545808b" providerId="Windows Live" clId="Web-{338E249E-DE5A-4631-A96F-D4F884AA531E}" dt="2018-07-17T13:41:06.679" v="49" actId="1076"/>
          <ac:picMkLst>
            <pc:docMk/>
            <pc:sldMk cId="3997084701" sldId="311"/>
            <ac:picMk id="3" creationId="{61B48EB2-BA77-41D9-9E0F-E76DC3A7E01F}"/>
          </ac:picMkLst>
        </pc:picChg>
        <pc:picChg chg="mod modCrop">
          <ac:chgData name="Philip Daian" userId="2972e9bcf545808b" providerId="Windows Live" clId="Web-{338E249E-DE5A-4631-A96F-D4F884AA531E}" dt="2018-07-17T13:40:06.223" v="44" actId="1076"/>
          <ac:picMkLst>
            <pc:docMk/>
            <pc:sldMk cId="3997084701" sldId="311"/>
            <ac:picMk id="7" creationId="{36D7D3D4-21B3-467D-B24D-6EEAFBE2657B}"/>
          </ac:picMkLst>
        </pc:picChg>
      </pc:sldChg>
      <pc:sldChg chg="addSp delSp modSp add replId">
        <pc:chgData name="Philip Daian" userId="2972e9bcf545808b" providerId="Windows Live" clId="Web-{338E249E-DE5A-4631-A96F-D4F884AA531E}" dt="2018-07-17T13:53:08.867" v="174" actId="1076"/>
        <pc:sldMkLst>
          <pc:docMk/>
          <pc:sldMk cId="904488169" sldId="312"/>
        </pc:sldMkLst>
        <pc:spChg chg="add mod">
          <ac:chgData name="Philip Daian" userId="2972e9bcf545808b" providerId="Windows Live" clId="Web-{338E249E-DE5A-4631-A96F-D4F884AA531E}" dt="2018-07-17T13:53:08.867" v="174" actId="1076"/>
          <ac:spMkLst>
            <pc:docMk/>
            <pc:sldMk cId="904488169" sldId="312"/>
            <ac:spMk id="3" creationId="{A773D9C8-7C71-48FB-A52A-DB45A73E7E0F}"/>
          </ac:spMkLst>
        </pc:spChg>
        <pc:picChg chg="del mod modCrop">
          <ac:chgData name="Philip Daian" userId="2972e9bcf545808b" providerId="Windows Live" clId="Web-{338E249E-DE5A-4631-A96F-D4F884AA531E}" dt="2018-07-17T13:52:28.522" v="157"/>
          <ac:picMkLst>
            <pc:docMk/>
            <pc:sldMk cId="904488169" sldId="312"/>
            <ac:picMk id="7" creationId="{36D7D3D4-21B3-467D-B24D-6EEAFBE2657B}"/>
          </ac:picMkLst>
        </pc:picChg>
      </pc:sldChg>
      <pc:sldChg chg="addSp modSp add replId">
        <pc:chgData name="Philip Daian" userId="2972e9bcf545808b" providerId="Windows Live" clId="Web-{338E249E-DE5A-4631-A96F-D4F884AA531E}" dt="2018-07-17T13:39:24.315" v="39" actId="1076"/>
        <pc:sldMkLst>
          <pc:docMk/>
          <pc:sldMk cId="2262856855" sldId="313"/>
        </pc:sldMkLst>
        <pc:picChg chg="add mod">
          <ac:chgData name="Philip Daian" userId="2972e9bcf545808b" providerId="Windows Live" clId="Web-{338E249E-DE5A-4631-A96F-D4F884AA531E}" dt="2018-07-17T13:39:24.315" v="39" actId="1076"/>
          <ac:picMkLst>
            <pc:docMk/>
            <pc:sldMk cId="2262856855" sldId="313"/>
            <ac:picMk id="3" creationId="{E5EB93E1-FD7E-4DEC-A541-112139F34242}"/>
          </ac:picMkLst>
        </pc:picChg>
      </pc:sldChg>
      <pc:sldChg chg="addSp modSp add replId">
        <pc:chgData name="Philip Daian" userId="2972e9bcf545808b" providerId="Windows Live" clId="Web-{338E249E-DE5A-4631-A96F-D4F884AA531E}" dt="2018-07-17T13:42:24.885" v="60" actId="1076"/>
        <pc:sldMkLst>
          <pc:docMk/>
          <pc:sldMk cId="3085651771" sldId="314"/>
        </pc:sldMkLst>
        <pc:picChg chg="add mod">
          <ac:chgData name="Philip Daian" userId="2972e9bcf545808b" providerId="Windows Live" clId="Web-{338E249E-DE5A-4631-A96F-D4F884AA531E}" dt="2018-07-17T13:42:24.885" v="60" actId="1076"/>
          <ac:picMkLst>
            <pc:docMk/>
            <pc:sldMk cId="3085651771" sldId="314"/>
            <ac:picMk id="8" creationId="{8CDF9E26-ADA2-4535-BCF2-76D18F460290}"/>
          </ac:picMkLst>
        </pc:picChg>
      </pc:sldChg>
      <pc:sldChg chg="addSp delSp modSp add replId">
        <pc:chgData name="Philip Daian" userId="2972e9bcf545808b" providerId="Windows Live" clId="Web-{338E249E-DE5A-4631-A96F-D4F884AA531E}" dt="2018-07-17T13:43:57.530" v="72"/>
        <pc:sldMkLst>
          <pc:docMk/>
          <pc:sldMk cId="2139653830" sldId="315"/>
        </pc:sldMkLst>
        <pc:picChg chg="del">
          <ac:chgData name="Philip Daian" userId="2972e9bcf545808b" providerId="Windows Live" clId="Web-{338E249E-DE5A-4631-A96F-D4F884AA531E}" dt="2018-07-17T13:42:32.198" v="63"/>
          <ac:picMkLst>
            <pc:docMk/>
            <pc:sldMk cId="2139653830" sldId="315"/>
            <ac:picMk id="3" creationId="{61B48EB2-BA77-41D9-9E0F-E76DC3A7E01F}"/>
          </ac:picMkLst>
        </pc:picChg>
        <pc:picChg chg="mod modCrop">
          <ac:chgData name="Philip Daian" userId="2972e9bcf545808b" providerId="Windows Live" clId="Web-{338E249E-DE5A-4631-A96F-D4F884AA531E}" dt="2018-07-17T13:42:43.308" v="65"/>
          <ac:picMkLst>
            <pc:docMk/>
            <pc:sldMk cId="2139653830" sldId="315"/>
            <ac:picMk id="7" creationId="{36D7D3D4-21B3-467D-B24D-6EEAFBE2657B}"/>
          </ac:picMkLst>
        </pc:picChg>
        <pc:picChg chg="del">
          <ac:chgData name="Philip Daian" userId="2972e9bcf545808b" providerId="Windows Live" clId="Web-{338E249E-DE5A-4631-A96F-D4F884AA531E}" dt="2018-07-17T13:42:31.214" v="62"/>
          <ac:picMkLst>
            <pc:docMk/>
            <pc:sldMk cId="2139653830" sldId="315"/>
            <ac:picMk id="8" creationId="{8CDF9E26-ADA2-4535-BCF2-76D18F460290}"/>
          </ac:picMkLst>
        </pc:picChg>
        <pc:picChg chg="add del mod">
          <ac:chgData name="Philip Daian" userId="2972e9bcf545808b" providerId="Windows Live" clId="Web-{338E249E-DE5A-4631-A96F-D4F884AA531E}" dt="2018-07-17T13:43:57.530" v="72"/>
          <ac:picMkLst>
            <pc:docMk/>
            <pc:sldMk cId="2139653830" sldId="315"/>
            <ac:picMk id="9" creationId="{0F0448C1-47ED-4333-BD61-59562820238B}"/>
          </ac:picMkLst>
        </pc:picChg>
      </pc:sldChg>
      <pc:sldChg chg="add replId">
        <pc:chgData name="Philip Daian" userId="2972e9bcf545808b" providerId="Windows Live" clId="Web-{338E249E-DE5A-4631-A96F-D4F884AA531E}" dt="2018-07-17T13:43:55.452" v="71"/>
        <pc:sldMkLst>
          <pc:docMk/>
          <pc:sldMk cId="653343590" sldId="316"/>
        </pc:sldMkLst>
      </pc:sldChg>
      <pc:sldChg chg="addSp add replId">
        <pc:chgData name="Philip Daian" userId="2972e9bcf545808b" providerId="Windows Live" clId="Web-{338E249E-DE5A-4631-A96F-D4F884AA531E}" dt="2018-07-17T13:54:11.542" v="198"/>
        <pc:sldMkLst>
          <pc:docMk/>
          <pc:sldMk cId="3638591942" sldId="317"/>
        </pc:sldMkLst>
        <pc:picChg chg="add">
          <ac:chgData name="Philip Daian" userId="2972e9bcf545808b" providerId="Windows Live" clId="Web-{338E249E-DE5A-4631-A96F-D4F884AA531E}" dt="2018-07-17T13:54:11.542" v="198"/>
          <ac:picMkLst>
            <pc:docMk/>
            <pc:sldMk cId="3638591942" sldId="317"/>
            <ac:picMk id="3" creationId="{E2809EC7-4028-4072-9BD3-015BAE4E7357}"/>
          </ac:picMkLst>
        </pc:picChg>
      </pc:sldChg>
      <pc:sldChg chg="addSp delSp modSp add replId">
        <pc:chgData name="Philip Daian" userId="2972e9bcf545808b" providerId="Windows Live" clId="Web-{338E249E-DE5A-4631-A96F-D4F884AA531E}" dt="2018-07-17T13:46:47.288" v="88"/>
        <pc:sldMkLst>
          <pc:docMk/>
          <pc:sldMk cId="2798469676" sldId="318"/>
        </pc:sldMkLst>
        <pc:picChg chg="add mod modCrop">
          <ac:chgData name="Philip Daian" userId="2972e9bcf545808b" providerId="Windows Live" clId="Web-{338E249E-DE5A-4631-A96F-D4F884AA531E}" dt="2018-07-17T13:45:48.707" v="83"/>
          <ac:picMkLst>
            <pc:docMk/>
            <pc:sldMk cId="2798469676" sldId="318"/>
            <ac:picMk id="3" creationId="{50E9AF7A-7C33-4526-9D66-AF336E684E4A}"/>
          </ac:picMkLst>
        </pc:picChg>
        <pc:picChg chg="del">
          <ac:chgData name="Philip Daian" userId="2972e9bcf545808b" providerId="Windows Live" clId="Web-{338E249E-DE5A-4631-A96F-D4F884AA531E}" dt="2018-07-17T13:45:21.503" v="76"/>
          <ac:picMkLst>
            <pc:docMk/>
            <pc:sldMk cId="2798469676" sldId="318"/>
            <ac:picMk id="7" creationId="{36D7D3D4-21B3-467D-B24D-6EEAFBE2657B}"/>
          </ac:picMkLst>
        </pc:picChg>
        <pc:picChg chg="del">
          <ac:chgData name="Philip Daian" userId="2972e9bcf545808b" providerId="Windows Live" clId="Web-{338E249E-DE5A-4631-A96F-D4F884AA531E}" dt="2018-07-17T13:45:20.987" v="75"/>
          <ac:picMkLst>
            <pc:docMk/>
            <pc:sldMk cId="2798469676" sldId="318"/>
            <ac:picMk id="9" creationId="{0F0448C1-47ED-4333-BD61-59562820238B}"/>
          </ac:picMkLst>
        </pc:picChg>
        <pc:picChg chg="add del mod">
          <ac:chgData name="Philip Daian" userId="2972e9bcf545808b" providerId="Windows Live" clId="Web-{338E249E-DE5A-4631-A96F-D4F884AA531E}" dt="2018-07-17T13:46:47.288" v="88"/>
          <ac:picMkLst>
            <pc:docMk/>
            <pc:sldMk cId="2798469676" sldId="318"/>
            <ac:picMk id="10" creationId="{24D2156D-A383-4976-BE7A-4646F0040937}"/>
          </ac:picMkLst>
        </pc:picChg>
      </pc:sldChg>
      <pc:sldChg chg="add replId">
        <pc:chgData name="Philip Daian" userId="2972e9bcf545808b" providerId="Windows Live" clId="Web-{338E249E-DE5A-4631-A96F-D4F884AA531E}" dt="2018-07-17T13:46:45.991" v="87"/>
        <pc:sldMkLst>
          <pc:docMk/>
          <pc:sldMk cId="1968096127" sldId="319"/>
        </pc:sldMkLst>
      </pc:sldChg>
      <pc:sldChg chg="modSp add ord replId">
        <pc:chgData name="Philip Daian" userId="2972e9bcf545808b" providerId="Windows Live" clId="Web-{338E249E-DE5A-4631-A96F-D4F884AA531E}" dt="2018-07-17T13:47:19.133" v="93" actId="1076"/>
        <pc:sldMkLst>
          <pc:docMk/>
          <pc:sldMk cId="3354367566" sldId="320"/>
        </pc:sldMkLst>
        <pc:picChg chg="mod modCrop">
          <ac:chgData name="Philip Daian" userId="2972e9bcf545808b" providerId="Windows Live" clId="Web-{338E249E-DE5A-4631-A96F-D4F884AA531E}" dt="2018-07-17T13:47:19.133" v="93" actId="1076"/>
          <ac:picMkLst>
            <pc:docMk/>
            <pc:sldMk cId="3354367566" sldId="320"/>
            <ac:picMk id="3" creationId="{50E9AF7A-7C33-4526-9D66-AF336E684E4A}"/>
          </ac:picMkLst>
        </pc:picChg>
      </pc:sldChg>
      <pc:sldChg chg="addSp delSp modSp add replId">
        <pc:chgData name="Philip Daian" userId="2972e9bcf545808b" providerId="Windows Live" clId="Web-{338E249E-DE5A-4631-A96F-D4F884AA531E}" dt="2018-07-17T15:05:54.503" v="449" actId="1076"/>
        <pc:sldMkLst>
          <pc:docMk/>
          <pc:sldMk cId="292785102" sldId="321"/>
        </pc:sldMkLst>
        <pc:spChg chg="mod">
          <ac:chgData name="Philip Daian" userId="2972e9bcf545808b" providerId="Windows Live" clId="Web-{338E249E-DE5A-4631-A96F-D4F884AA531E}" dt="2018-07-17T15:05:54.503" v="449" actId="1076"/>
          <ac:spMkLst>
            <pc:docMk/>
            <pc:sldMk cId="292785102" sldId="321"/>
            <ac:spMk id="2" creationId="{00000000-0000-0000-0000-000000000000}"/>
          </ac:spMkLst>
        </pc:spChg>
        <pc:picChg chg="add mod">
          <ac:chgData name="Philip Daian" userId="2972e9bcf545808b" providerId="Windows Live" clId="Web-{338E249E-DE5A-4631-A96F-D4F884AA531E}" dt="2018-07-17T13:48:04.994" v="104" actId="1076"/>
          <ac:picMkLst>
            <pc:docMk/>
            <pc:sldMk cId="292785102" sldId="321"/>
            <ac:picMk id="3" creationId="{B0ECE3B0-F43F-4088-A549-4C05853679A8}"/>
          </ac:picMkLst>
        </pc:picChg>
        <pc:picChg chg="add mod ord">
          <ac:chgData name="Philip Daian" userId="2972e9bcf545808b" providerId="Windows Live" clId="Web-{338E249E-DE5A-4631-A96F-D4F884AA531E}" dt="2018-07-17T15:05:49.924" v="448"/>
          <ac:picMkLst>
            <pc:docMk/>
            <pc:sldMk cId="292785102" sldId="321"/>
            <ac:picMk id="7" creationId="{560C3708-A52B-46ED-B4E6-C217FB9567C4}"/>
          </ac:picMkLst>
        </pc:picChg>
        <pc:picChg chg="del">
          <ac:chgData name="Philip Daian" userId="2972e9bcf545808b" providerId="Windows Live" clId="Web-{338E249E-DE5A-4631-A96F-D4F884AA531E}" dt="2018-07-17T13:47:35.384" v="100"/>
          <ac:picMkLst>
            <pc:docMk/>
            <pc:sldMk cId="292785102" sldId="321"/>
            <ac:picMk id="9" creationId="{7F0223C6-EA1C-4659-BDE1-B22BF44EEC0F}"/>
          </ac:picMkLst>
        </pc:picChg>
      </pc:sldChg>
      <pc:sldChg chg="add del replId">
        <pc:chgData name="Philip Daian" userId="2972e9bcf545808b" providerId="Windows Live" clId="Web-{338E249E-DE5A-4631-A96F-D4F884AA531E}" dt="2018-07-17T13:48:18.104" v="108"/>
        <pc:sldMkLst>
          <pc:docMk/>
          <pc:sldMk cId="955182453" sldId="322"/>
        </pc:sldMkLst>
      </pc:sldChg>
      <pc:sldChg chg="addSp modSp add ord replId">
        <pc:chgData name="Philip Daian" userId="2972e9bcf545808b" providerId="Windows Live" clId="Web-{338E249E-DE5A-4631-A96F-D4F884AA531E}" dt="2018-07-17T15:06:36.942" v="458" actId="20577"/>
        <pc:sldMkLst>
          <pc:docMk/>
          <pc:sldMk cId="2727569678" sldId="323"/>
        </pc:sldMkLst>
        <pc:spChg chg="add mod">
          <ac:chgData name="Philip Daian" userId="2972e9bcf545808b" providerId="Windows Live" clId="Web-{338E249E-DE5A-4631-A96F-D4F884AA531E}" dt="2018-07-17T15:06:36.942" v="458" actId="20577"/>
          <ac:spMkLst>
            <pc:docMk/>
            <pc:sldMk cId="2727569678" sldId="323"/>
            <ac:spMk id="7" creationId="{49340917-13B0-4945-8BA3-CBAAA57E6398}"/>
          </ac:spMkLst>
        </pc:spChg>
      </pc:sldChg>
      <pc:sldChg chg="addSp delSp modSp add replId">
        <pc:chgData name="Philip Daian" userId="2972e9bcf545808b" providerId="Windows Live" clId="Web-{338E249E-DE5A-4631-A96F-D4F884AA531E}" dt="2018-07-17T13:51:46.020" v="135" actId="1076"/>
        <pc:sldMkLst>
          <pc:docMk/>
          <pc:sldMk cId="1266518933" sldId="324"/>
        </pc:sldMkLst>
        <pc:spChg chg="del">
          <ac:chgData name="Philip Daian" userId="2972e9bcf545808b" providerId="Windows Live" clId="Web-{338E249E-DE5A-4631-A96F-D4F884AA531E}" dt="2018-07-17T13:49:36.952" v="118"/>
          <ac:spMkLst>
            <pc:docMk/>
            <pc:sldMk cId="1266518933" sldId="324"/>
            <ac:spMk id="7" creationId="{49340917-13B0-4945-8BA3-CBAAA57E6398}"/>
          </ac:spMkLst>
        </pc:spChg>
        <pc:picChg chg="del">
          <ac:chgData name="Philip Daian" userId="2972e9bcf545808b" providerId="Windows Live" clId="Web-{338E249E-DE5A-4631-A96F-D4F884AA531E}" dt="2018-07-17T13:49:36.092" v="117"/>
          <ac:picMkLst>
            <pc:docMk/>
            <pc:sldMk cId="1266518933" sldId="324"/>
            <ac:picMk id="3" creationId="{50E9AF7A-7C33-4526-9D66-AF336E684E4A}"/>
          </ac:picMkLst>
        </pc:picChg>
        <pc:picChg chg="add mod">
          <ac:chgData name="Philip Daian" userId="2972e9bcf545808b" providerId="Windows Live" clId="Web-{338E249E-DE5A-4631-A96F-D4F884AA531E}" dt="2018-07-17T13:50:22.563" v="126" actId="1076"/>
          <ac:picMkLst>
            <pc:docMk/>
            <pc:sldMk cId="1266518933" sldId="324"/>
            <ac:picMk id="8" creationId="{B23599B6-68B8-4B27-90AB-E724453F3216}"/>
          </ac:picMkLst>
        </pc:picChg>
        <pc:picChg chg="add mod">
          <ac:chgData name="Philip Daian" userId="2972e9bcf545808b" providerId="Windows Live" clId="Web-{338E249E-DE5A-4631-A96F-D4F884AA531E}" dt="2018-07-17T13:51:17.769" v="131" actId="688"/>
          <ac:picMkLst>
            <pc:docMk/>
            <pc:sldMk cId="1266518933" sldId="324"/>
            <ac:picMk id="10" creationId="{6730000E-814B-4CE1-BC26-370B62CD4548}"/>
          </ac:picMkLst>
        </pc:picChg>
        <pc:picChg chg="add mod">
          <ac:chgData name="Philip Daian" userId="2972e9bcf545808b" providerId="Windows Live" clId="Web-{338E249E-DE5A-4631-A96F-D4F884AA531E}" dt="2018-07-17T13:51:46.020" v="135" actId="1076"/>
          <ac:picMkLst>
            <pc:docMk/>
            <pc:sldMk cId="1266518933" sldId="324"/>
            <ac:picMk id="12" creationId="{0A891482-0984-48E3-8FD1-A2B2472B0E4C}"/>
          </ac:picMkLst>
        </pc:picChg>
      </pc:sldChg>
      <pc:sldChg chg="add replId">
        <pc:chgData name="Philip Daian" userId="2972e9bcf545808b" providerId="Windows Live" clId="Web-{338E249E-DE5A-4631-A96F-D4F884AA531E}" dt="2018-07-17T13:52:26.350" v="156"/>
        <pc:sldMkLst>
          <pc:docMk/>
          <pc:sldMk cId="3407718356" sldId="325"/>
        </pc:sldMkLst>
      </pc:sldChg>
      <pc:sldChg chg="modSp add replId">
        <pc:chgData name="Philip Daian" userId="2972e9bcf545808b" providerId="Windows Live" clId="Web-{338E249E-DE5A-4631-A96F-D4F884AA531E}" dt="2018-07-17T13:53:19.837" v="190" actId="20577"/>
        <pc:sldMkLst>
          <pc:docMk/>
          <pc:sldMk cId="647463516" sldId="326"/>
        </pc:sldMkLst>
        <pc:spChg chg="mod">
          <ac:chgData name="Philip Daian" userId="2972e9bcf545808b" providerId="Windows Live" clId="Web-{338E249E-DE5A-4631-A96F-D4F884AA531E}" dt="2018-07-17T13:53:19.837" v="190" actId="20577"/>
          <ac:spMkLst>
            <pc:docMk/>
            <pc:sldMk cId="647463516" sldId="326"/>
            <ac:spMk id="3" creationId="{A773D9C8-7C71-48FB-A52A-DB45A73E7E0F}"/>
          </ac:spMkLst>
        </pc:spChg>
      </pc:sldChg>
      <pc:sldChg chg="addSp modSp add replId">
        <pc:chgData name="Philip Daian" userId="2972e9bcf545808b" providerId="Windows Live" clId="Web-{338E249E-DE5A-4631-A96F-D4F884AA531E}" dt="2018-07-17T13:54:00.198" v="197" actId="1076"/>
        <pc:sldMkLst>
          <pc:docMk/>
          <pc:sldMk cId="2785919967" sldId="327"/>
        </pc:sldMkLst>
        <pc:picChg chg="add mod">
          <ac:chgData name="Philip Daian" userId="2972e9bcf545808b" providerId="Windows Live" clId="Web-{338E249E-DE5A-4631-A96F-D4F884AA531E}" dt="2018-07-17T13:54:00.198" v="197" actId="1076"/>
          <ac:picMkLst>
            <pc:docMk/>
            <pc:sldMk cId="2785919967" sldId="327"/>
            <ac:picMk id="7" creationId="{0505AECE-9292-4D46-AB49-02E8187D57C7}"/>
          </ac:picMkLst>
        </pc:picChg>
      </pc:sldChg>
      <pc:sldChg chg="new del">
        <pc:chgData name="Philip Daian" userId="2972e9bcf545808b" providerId="Windows Live" clId="Web-{338E249E-DE5A-4631-A96F-D4F884AA531E}" dt="2018-07-17T14:36:49.826" v="200"/>
        <pc:sldMkLst>
          <pc:docMk/>
          <pc:sldMk cId="4154518084" sldId="328"/>
        </pc:sldMkLst>
      </pc:sldChg>
      <pc:sldChg chg="addSp modSp add replId">
        <pc:chgData name="Philip Daian" userId="2972e9bcf545808b" providerId="Windows Live" clId="Web-{338E249E-DE5A-4631-A96F-D4F884AA531E}" dt="2018-07-17T14:36:58.921" v="204" actId="1076"/>
        <pc:sldMkLst>
          <pc:docMk/>
          <pc:sldMk cId="4216356859" sldId="328"/>
        </pc:sldMkLst>
        <pc:picChg chg="add mod">
          <ac:chgData name="Philip Daian" userId="2972e9bcf545808b" providerId="Windows Live" clId="Web-{338E249E-DE5A-4631-A96F-D4F884AA531E}" dt="2018-07-17T14:36:58.921" v="204" actId="1076"/>
          <ac:picMkLst>
            <pc:docMk/>
            <pc:sldMk cId="4216356859" sldId="328"/>
            <ac:picMk id="8" creationId="{F0FA7A6C-2E78-4C56-94D5-0CD0D0B3CA26}"/>
          </ac:picMkLst>
        </pc:picChg>
      </pc:sldChg>
      <pc:sldChg chg="addSp modSp add replId">
        <pc:chgData name="Philip Daian" userId="2972e9bcf545808b" providerId="Windows Live" clId="Web-{338E249E-DE5A-4631-A96F-D4F884AA531E}" dt="2018-07-17T14:38:32.002" v="208" actId="1076"/>
        <pc:sldMkLst>
          <pc:docMk/>
          <pc:sldMk cId="213700467" sldId="329"/>
        </pc:sldMkLst>
        <pc:picChg chg="add mod">
          <ac:chgData name="Philip Daian" userId="2972e9bcf545808b" providerId="Windows Live" clId="Web-{338E249E-DE5A-4631-A96F-D4F884AA531E}" dt="2018-07-17T14:38:32.002" v="208" actId="1076"/>
          <ac:picMkLst>
            <pc:docMk/>
            <pc:sldMk cId="213700467" sldId="329"/>
            <ac:picMk id="10" creationId="{2DE70975-8848-4F6A-8B85-BF37999AEE38}"/>
          </ac:picMkLst>
        </pc:picChg>
      </pc:sldChg>
      <pc:sldChg chg="addSp delSp modSp add replId">
        <pc:chgData name="Philip Daian" userId="2972e9bcf545808b" providerId="Windows Live" clId="Web-{338E249E-DE5A-4631-A96F-D4F884AA531E}" dt="2018-07-17T14:49:54.278" v="369" actId="1076"/>
        <pc:sldMkLst>
          <pc:docMk/>
          <pc:sldMk cId="478853397" sldId="330"/>
        </pc:sldMkLst>
        <pc:spChg chg="mod">
          <ac:chgData name="Philip Daian" userId="2972e9bcf545808b" providerId="Windows Live" clId="Web-{338E249E-DE5A-4631-A96F-D4F884AA531E}" dt="2018-07-17T14:41:05.446" v="250" actId="20577"/>
          <ac:spMkLst>
            <pc:docMk/>
            <pc:sldMk cId="478853397" sldId="330"/>
            <ac:spMk id="2" creationId="{00000000-0000-0000-0000-000000000000}"/>
          </ac:spMkLst>
        </pc:spChg>
        <pc:spChg chg="add del">
          <ac:chgData name="Philip Daian" userId="2972e9bcf545808b" providerId="Windows Live" clId="Web-{338E249E-DE5A-4631-A96F-D4F884AA531E}" dt="2018-07-17T14:47:54.524" v="253"/>
          <ac:spMkLst>
            <pc:docMk/>
            <pc:sldMk cId="478853397" sldId="330"/>
            <ac:spMk id="9" creationId="{A03E81B8-E295-498A-976D-7EEA9A7F1053}"/>
          </ac:spMkLst>
        </pc:spChg>
        <pc:spChg chg="add mod">
          <ac:chgData name="Philip Daian" userId="2972e9bcf545808b" providerId="Windows Live" clId="Web-{338E249E-DE5A-4631-A96F-D4F884AA531E}" dt="2018-07-17T14:49:07.902" v="324" actId="20577"/>
          <ac:spMkLst>
            <pc:docMk/>
            <pc:sldMk cId="478853397" sldId="330"/>
            <ac:spMk id="11" creationId="{09CDC79B-8FEB-4434-8741-77C4FC90E511}"/>
          </ac:spMkLst>
        </pc:spChg>
        <pc:spChg chg="add mod">
          <ac:chgData name="Philip Daian" userId="2972e9bcf545808b" providerId="Windows Live" clId="Web-{338E249E-DE5A-4631-A96F-D4F884AA531E}" dt="2018-07-17T14:49:54.278" v="369" actId="1076"/>
          <ac:spMkLst>
            <pc:docMk/>
            <pc:sldMk cId="478853397" sldId="330"/>
            <ac:spMk id="13" creationId="{144A63E0-4D2D-4706-A96B-6DBCB9216E8F}"/>
          </ac:spMkLst>
        </pc:spChg>
        <pc:picChg chg="add del mod">
          <ac:chgData name="Philip Daian" userId="2972e9bcf545808b" providerId="Windows Live" clId="Web-{338E249E-DE5A-4631-A96F-D4F884AA531E}" dt="2018-07-17T14:40:52.086" v="233"/>
          <ac:picMkLst>
            <pc:docMk/>
            <pc:sldMk cId="478853397" sldId="330"/>
            <ac:picMk id="3" creationId="{8C4580C2-4647-41F0-9BCA-3BCBF5E0CF89}"/>
          </ac:picMkLst>
        </pc:picChg>
        <pc:picChg chg="del">
          <ac:chgData name="Philip Daian" userId="2972e9bcf545808b" providerId="Windows Live" clId="Web-{338E249E-DE5A-4631-A96F-D4F884AA531E}" dt="2018-07-17T14:38:53.565" v="216"/>
          <ac:picMkLst>
            <pc:docMk/>
            <pc:sldMk cId="478853397" sldId="330"/>
            <ac:picMk id="8" creationId="{B23599B6-68B8-4B27-90AB-E724453F3216}"/>
          </ac:picMkLst>
        </pc:picChg>
        <pc:picChg chg="del">
          <ac:chgData name="Philip Daian" userId="2972e9bcf545808b" providerId="Windows Live" clId="Web-{338E249E-DE5A-4631-A96F-D4F884AA531E}" dt="2018-07-17T14:38:53.565" v="215"/>
          <ac:picMkLst>
            <pc:docMk/>
            <pc:sldMk cId="478853397" sldId="330"/>
            <ac:picMk id="10" creationId="{6730000E-814B-4CE1-BC26-370B62CD4548}"/>
          </ac:picMkLst>
        </pc:picChg>
        <pc:picChg chg="del">
          <ac:chgData name="Philip Daian" userId="2972e9bcf545808b" providerId="Windows Live" clId="Web-{338E249E-DE5A-4631-A96F-D4F884AA531E}" dt="2018-07-17T14:38:53.550" v="214"/>
          <ac:picMkLst>
            <pc:docMk/>
            <pc:sldMk cId="478853397" sldId="330"/>
            <ac:picMk id="12" creationId="{0A891482-0984-48E3-8FD1-A2B2472B0E4C}"/>
          </ac:picMkLst>
        </pc:picChg>
      </pc:sldChg>
      <pc:sldChg chg="addSp delSp modSp add replId">
        <pc:chgData name="Philip Daian" userId="2972e9bcf545808b" providerId="Windows Live" clId="Web-{338E249E-DE5A-4631-A96F-D4F884AA531E}" dt="2018-07-17T14:40:35.085" v="227" actId="1076"/>
        <pc:sldMkLst>
          <pc:docMk/>
          <pc:sldMk cId="2822803216" sldId="331"/>
        </pc:sldMkLst>
        <pc:picChg chg="del">
          <ac:chgData name="Philip Daian" userId="2972e9bcf545808b" providerId="Windows Live" clId="Web-{338E249E-DE5A-4631-A96F-D4F884AA531E}" dt="2018-07-17T14:39:59.069" v="223"/>
          <ac:picMkLst>
            <pc:docMk/>
            <pc:sldMk cId="2822803216" sldId="331"/>
            <ac:picMk id="3" creationId="{8C4580C2-4647-41F0-9BCA-3BCBF5E0CF89}"/>
          </ac:picMkLst>
        </pc:picChg>
        <pc:picChg chg="add mod">
          <ac:chgData name="Philip Daian" userId="2972e9bcf545808b" providerId="Windows Live" clId="Web-{338E249E-DE5A-4631-A96F-D4F884AA531E}" dt="2018-07-17T14:40:35.085" v="227" actId="1076"/>
          <ac:picMkLst>
            <pc:docMk/>
            <pc:sldMk cId="2822803216" sldId="331"/>
            <ac:picMk id="7" creationId="{815A9142-D8E0-4C2F-860B-CF8DDE70BA73}"/>
          </ac:picMkLst>
        </pc:picChg>
      </pc:sldChg>
      <pc:sldChg chg="add replId">
        <pc:chgData name="Philip Daian" userId="2972e9bcf545808b" providerId="Windows Live" clId="Web-{338E249E-DE5A-4631-A96F-D4F884AA531E}" dt="2018-07-17T14:40:45.867" v="228"/>
        <pc:sldMkLst>
          <pc:docMk/>
          <pc:sldMk cId="1742226977" sldId="332"/>
        </pc:sldMkLst>
      </pc:sldChg>
      <pc:sldChg chg="addSp delSp modSp add replId">
        <pc:chgData name="Philip Daian" userId="2972e9bcf545808b" providerId="Windows Live" clId="Web-{338E249E-DE5A-4631-A96F-D4F884AA531E}" dt="2018-07-17T15:04:02.014" v="440" actId="1076"/>
        <pc:sldMkLst>
          <pc:docMk/>
          <pc:sldMk cId="1312296034" sldId="333"/>
        </pc:sldMkLst>
        <pc:spChg chg="mod">
          <ac:chgData name="Philip Daian" userId="2972e9bcf545808b" providerId="Windows Live" clId="Web-{338E249E-DE5A-4631-A96F-D4F884AA531E}" dt="2018-07-17T15:00:19.771" v="383" actId="20577"/>
          <ac:spMkLst>
            <pc:docMk/>
            <pc:sldMk cId="1312296034" sldId="333"/>
            <ac:spMk id="2" creationId="{00000000-0000-0000-0000-000000000000}"/>
          </ac:spMkLst>
        </pc:spChg>
        <pc:spChg chg="del">
          <ac:chgData name="Philip Daian" userId="2972e9bcf545808b" providerId="Windows Live" clId="Web-{338E249E-DE5A-4631-A96F-D4F884AA531E}" dt="2018-07-17T14:50:46.343" v="371"/>
          <ac:spMkLst>
            <pc:docMk/>
            <pc:sldMk cId="1312296034" sldId="333"/>
            <ac:spMk id="11" creationId="{09CDC79B-8FEB-4434-8741-77C4FC90E511}"/>
          </ac:spMkLst>
        </pc:spChg>
        <pc:spChg chg="del">
          <ac:chgData name="Philip Daian" userId="2972e9bcf545808b" providerId="Windows Live" clId="Web-{338E249E-DE5A-4631-A96F-D4F884AA531E}" dt="2018-07-17T15:00:11.694" v="373"/>
          <ac:spMkLst>
            <pc:docMk/>
            <pc:sldMk cId="1312296034" sldId="333"/>
            <ac:spMk id="13" creationId="{144A63E0-4D2D-4706-A96B-6DBCB9216E8F}"/>
          </ac:spMkLst>
        </pc:spChg>
        <pc:spChg chg="add mod ord">
          <ac:chgData name="Philip Daian" userId="2972e9bcf545808b" providerId="Windows Live" clId="Web-{338E249E-DE5A-4631-A96F-D4F884AA531E}" dt="2018-07-17T15:01:22.992" v="399" actId="14100"/>
          <ac:spMkLst>
            <pc:docMk/>
            <pc:sldMk cId="1312296034" sldId="333"/>
            <ac:spMk id="14" creationId="{E77BEC92-F10E-4023-A9BD-92F4B5BB46B2}"/>
          </ac:spMkLst>
        </pc:spChg>
        <pc:spChg chg="add mod">
          <ac:chgData name="Philip Daian" userId="2972e9bcf545808b" providerId="Windows Live" clId="Web-{338E249E-DE5A-4631-A96F-D4F884AA531E}" dt="2018-07-17T15:02:43.402" v="423" actId="1076"/>
          <ac:spMkLst>
            <pc:docMk/>
            <pc:sldMk cId="1312296034" sldId="333"/>
            <ac:spMk id="15" creationId="{BD7804AA-2F84-4AD5-B20B-380727E1381D}"/>
          </ac:spMkLst>
        </pc:spChg>
        <pc:spChg chg="add mod">
          <ac:chgData name="Philip Daian" userId="2972e9bcf545808b" providerId="Windows Live" clId="Web-{338E249E-DE5A-4631-A96F-D4F884AA531E}" dt="2018-07-17T15:02:42.089" v="422" actId="1076"/>
          <ac:spMkLst>
            <pc:docMk/>
            <pc:sldMk cId="1312296034" sldId="333"/>
            <ac:spMk id="16" creationId="{74A472C8-CA99-47EF-A519-BDAE71681DE9}"/>
          </ac:spMkLst>
        </pc:spChg>
        <pc:spChg chg="add mod">
          <ac:chgData name="Philip Daian" userId="2972e9bcf545808b" providerId="Windows Live" clId="Web-{338E249E-DE5A-4631-A96F-D4F884AA531E}" dt="2018-07-17T15:01:54.150" v="408" actId="20577"/>
          <ac:spMkLst>
            <pc:docMk/>
            <pc:sldMk cId="1312296034" sldId="333"/>
            <ac:spMk id="17" creationId="{1EAAE5F9-A4C5-41B9-B40E-D77CF6D90012}"/>
          </ac:spMkLst>
        </pc:spChg>
        <pc:spChg chg="add mod">
          <ac:chgData name="Philip Daian" userId="2972e9bcf545808b" providerId="Windows Live" clId="Web-{338E249E-DE5A-4631-A96F-D4F884AA531E}" dt="2018-07-17T15:02:37.214" v="419" actId="1076"/>
          <ac:spMkLst>
            <pc:docMk/>
            <pc:sldMk cId="1312296034" sldId="333"/>
            <ac:spMk id="18" creationId="{14D788AD-7677-477B-8066-4C8FFE040A95}"/>
          </ac:spMkLst>
        </pc:spChg>
        <pc:spChg chg="add mod">
          <ac:chgData name="Philip Daian" userId="2972e9bcf545808b" providerId="Windows Live" clId="Web-{338E249E-DE5A-4631-A96F-D4F884AA531E}" dt="2018-07-17T15:02:37.230" v="421" actId="1076"/>
          <ac:spMkLst>
            <pc:docMk/>
            <pc:sldMk cId="1312296034" sldId="333"/>
            <ac:spMk id="19" creationId="{892B7450-341A-4C68-9486-553D12BB89DD}"/>
          </ac:spMkLst>
        </pc:spChg>
        <pc:spChg chg="add mod">
          <ac:chgData name="Philip Daian" userId="2972e9bcf545808b" providerId="Windows Live" clId="Web-{338E249E-DE5A-4631-A96F-D4F884AA531E}" dt="2018-07-17T15:02:37.230" v="420" actId="1076"/>
          <ac:spMkLst>
            <pc:docMk/>
            <pc:sldMk cId="1312296034" sldId="333"/>
            <ac:spMk id="20" creationId="{85CBA655-270A-4E77-AF97-61741E9613AF}"/>
          </ac:spMkLst>
        </pc:spChg>
        <pc:spChg chg="add mod">
          <ac:chgData name="Philip Daian" userId="2972e9bcf545808b" providerId="Windows Live" clId="Web-{338E249E-DE5A-4631-A96F-D4F884AA531E}" dt="2018-07-17T15:04:02.014" v="440" actId="1076"/>
          <ac:spMkLst>
            <pc:docMk/>
            <pc:sldMk cId="1312296034" sldId="333"/>
            <ac:spMk id="21" creationId="{7CB7664F-AEF5-4524-BEA1-24F0617E40F7}"/>
          </ac:spMkLst>
        </pc:spChg>
        <pc:picChg chg="add mod">
          <ac:chgData name="Philip Daian" userId="2972e9bcf545808b" providerId="Windows Live" clId="Web-{338E249E-DE5A-4631-A96F-D4F884AA531E}" dt="2018-07-17T15:00:54.288" v="391" actId="1076"/>
          <ac:picMkLst>
            <pc:docMk/>
            <pc:sldMk cId="1312296034" sldId="333"/>
            <ac:picMk id="3" creationId="{4203AC1A-ED42-47E0-B932-688050FF9EA5}"/>
          </ac:picMkLst>
        </pc:picChg>
        <pc:picChg chg="add mod ord">
          <ac:chgData name="Philip Daian" userId="2972e9bcf545808b" providerId="Windows Live" clId="Web-{338E249E-DE5A-4631-A96F-D4F884AA531E}" dt="2018-07-17T15:03:24.294" v="434" actId="1076"/>
          <ac:picMkLst>
            <pc:docMk/>
            <pc:sldMk cId="1312296034" sldId="333"/>
            <ac:picMk id="8" creationId="{DECF892D-2377-457E-9A74-CE9AD8E43D6E}"/>
          </ac:picMkLst>
        </pc:picChg>
        <pc:picChg chg="add mod ord">
          <ac:chgData name="Philip Daian" userId="2972e9bcf545808b" providerId="Windows Live" clId="Web-{338E249E-DE5A-4631-A96F-D4F884AA531E}" dt="2018-07-17T15:03:16.888" v="432" actId="1076"/>
          <ac:picMkLst>
            <pc:docMk/>
            <pc:sldMk cId="1312296034" sldId="333"/>
            <ac:picMk id="10" creationId="{4939A485-9A04-425C-B059-CC44D40CB796}"/>
          </ac:picMkLst>
        </pc:picChg>
      </pc:sldChg>
      <pc:sldChg chg="addSp delSp modSp add replId">
        <pc:chgData name="Philip Daian" userId="2972e9bcf545808b" providerId="Windows Live" clId="Web-{338E249E-DE5A-4631-A96F-D4F884AA531E}" dt="2018-07-17T15:09:22.183" v="512" actId="14100"/>
        <pc:sldMkLst>
          <pc:docMk/>
          <pc:sldMk cId="4275491364" sldId="334"/>
        </pc:sldMkLst>
        <pc:spChg chg="mod">
          <ac:chgData name="Philip Daian" userId="2972e9bcf545808b" providerId="Windows Live" clId="Web-{338E249E-DE5A-4631-A96F-D4F884AA531E}" dt="2018-07-17T15:07:15.928" v="479" actId="1076"/>
          <ac:spMkLst>
            <pc:docMk/>
            <pc:sldMk cId="4275491364" sldId="334"/>
            <ac:spMk id="2" creationId="{00000000-0000-0000-0000-000000000000}"/>
          </ac:spMkLst>
        </pc:spChg>
        <pc:spChg chg="add del mod">
          <ac:chgData name="Philip Daian" userId="2972e9bcf545808b" providerId="Windows Live" clId="Web-{338E249E-DE5A-4631-A96F-D4F884AA531E}" dt="2018-07-17T15:06:56.083" v="466"/>
          <ac:spMkLst>
            <pc:docMk/>
            <pc:sldMk cId="4275491364" sldId="334"/>
            <ac:spMk id="7" creationId="{49340917-13B0-4945-8BA3-CBAAA57E6398}"/>
          </ac:spMkLst>
        </pc:spChg>
        <pc:spChg chg="add del mod">
          <ac:chgData name="Philip Daian" userId="2972e9bcf545808b" providerId="Windows Live" clId="Web-{338E249E-DE5A-4631-A96F-D4F884AA531E}" dt="2018-07-17T15:09:16.698" v="511"/>
          <ac:spMkLst>
            <pc:docMk/>
            <pc:sldMk cId="4275491364" sldId="334"/>
            <ac:spMk id="8" creationId="{03077D30-297D-49D1-A752-C312CCD3A293}"/>
          </ac:spMkLst>
        </pc:spChg>
        <pc:spChg chg="add mod">
          <ac:chgData name="Philip Daian" userId="2972e9bcf545808b" providerId="Windows Live" clId="Web-{338E249E-DE5A-4631-A96F-D4F884AA531E}" dt="2018-07-17T15:07:58.039" v="492" actId="1076"/>
          <ac:spMkLst>
            <pc:docMk/>
            <pc:sldMk cId="4275491364" sldId="334"/>
            <ac:spMk id="9" creationId="{C3895336-2B32-45DB-91CE-8CD63B3BBC8F}"/>
          </ac:spMkLst>
        </pc:spChg>
        <pc:spChg chg="add mod">
          <ac:chgData name="Philip Daian" userId="2972e9bcf545808b" providerId="Windows Live" clId="Web-{338E249E-DE5A-4631-A96F-D4F884AA531E}" dt="2018-07-17T15:08:20.946" v="505" actId="1076"/>
          <ac:spMkLst>
            <pc:docMk/>
            <pc:sldMk cId="4275491364" sldId="334"/>
            <ac:spMk id="10" creationId="{D3A806D1-A9AA-4B80-9B97-5E53278D7FCF}"/>
          </ac:spMkLst>
        </pc:spChg>
        <pc:spChg chg="add mod">
          <ac:chgData name="Philip Daian" userId="2972e9bcf545808b" providerId="Windows Live" clId="Web-{338E249E-DE5A-4631-A96F-D4F884AA531E}" dt="2018-07-17T15:08:17.118" v="502" actId="20577"/>
          <ac:spMkLst>
            <pc:docMk/>
            <pc:sldMk cId="4275491364" sldId="334"/>
            <ac:spMk id="11" creationId="{160D3416-9CCC-4430-A4F5-E7F229B6F0AB}"/>
          </ac:spMkLst>
        </pc:spChg>
        <pc:picChg chg="add del mod">
          <ac:chgData name="Philip Daian" userId="2972e9bcf545808b" providerId="Windows Live" clId="Web-{338E249E-DE5A-4631-A96F-D4F884AA531E}" dt="2018-07-17T15:07:05.521" v="469" actId="1076"/>
          <ac:picMkLst>
            <pc:docMk/>
            <pc:sldMk cId="4275491364" sldId="334"/>
            <ac:picMk id="3" creationId="{50E9AF7A-7C33-4526-9D66-AF336E684E4A}"/>
          </ac:picMkLst>
        </pc:picChg>
        <pc:picChg chg="add mod ord">
          <ac:chgData name="Philip Daian" userId="2972e9bcf545808b" providerId="Windows Live" clId="Web-{338E249E-DE5A-4631-A96F-D4F884AA531E}" dt="2018-07-17T15:09:22.183" v="512" actId="14100"/>
          <ac:picMkLst>
            <pc:docMk/>
            <pc:sldMk cId="4275491364" sldId="334"/>
            <ac:picMk id="12" creationId="{B7B661D7-BAD0-463D-B6F8-549B234E8CD3}"/>
          </ac:picMkLst>
        </pc:picChg>
      </pc:sldChg>
      <pc:sldChg chg="addSp delSp modSp add replId">
        <pc:chgData name="Philip Daian" userId="2972e9bcf545808b" providerId="Windows Live" clId="Web-{338E249E-DE5A-4631-A96F-D4F884AA531E}" dt="2018-07-17T15:10:27.685" v="529" actId="1076"/>
        <pc:sldMkLst>
          <pc:docMk/>
          <pc:sldMk cId="1025685665" sldId="335"/>
        </pc:sldMkLst>
        <pc:picChg chg="add del mod">
          <ac:chgData name="Philip Daian" userId="2972e9bcf545808b" providerId="Windows Live" clId="Web-{338E249E-DE5A-4631-A96F-D4F884AA531E}" dt="2018-07-17T15:09:27.245" v="515"/>
          <ac:picMkLst>
            <pc:docMk/>
            <pc:sldMk cId="1025685665" sldId="335"/>
            <ac:picMk id="7" creationId="{6F36CE07-0FD3-4860-8412-FC0E3AA49653}"/>
          </ac:picMkLst>
        </pc:picChg>
        <pc:picChg chg="add mod">
          <ac:chgData name="Philip Daian" userId="2972e9bcf545808b" providerId="Windows Live" clId="Web-{338E249E-DE5A-4631-A96F-D4F884AA531E}" dt="2018-07-17T15:09:51.434" v="519" actId="1076"/>
          <ac:picMkLst>
            <pc:docMk/>
            <pc:sldMk cId="1025685665" sldId="335"/>
            <ac:picMk id="13" creationId="{FD125DFD-1C1E-422C-8636-20275C55031F}"/>
          </ac:picMkLst>
        </pc:picChg>
        <pc:picChg chg="add mod">
          <ac:chgData name="Philip Daian" userId="2972e9bcf545808b" providerId="Windows Live" clId="Web-{338E249E-DE5A-4631-A96F-D4F884AA531E}" dt="2018-07-17T15:10:03.544" v="526" actId="1076"/>
          <ac:picMkLst>
            <pc:docMk/>
            <pc:sldMk cId="1025685665" sldId="335"/>
            <ac:picMk id="15" creationId="{4F7C857E-5477-44D3-A09E-8C6D91CCCAF1}"/>
          </ac:picMkLst>
        </pc:picChg>
        <pc:picChg chg="add mod">
          <ac:chgData name="Philip Daian" userId="2972e9bcf545808b" providerId="Windows Live" clId="Web-{338E249E-DE5A-4631-A96F-D4F884AA531E}" dt="2018-07-17T15:09:56.918" v="523" actId="688"/>
          <ac:picMkLst>
            <pc:docMk/>
            <pc:sldMk cId="1025685665" sldId="335"/>
            <ac:picMk id="16" creationId="{F598C680-65AF-42BF-9AAD-52B22E382750}"/>
          </ac:picMkLst>
        </pc:picChg>
        <pc:picChg chg="add mod">
          <ac:chgData name="Philip Daian" userId="2972e9bcf545808b" providerId="Windows Live" clId="Web-{338E249E-DE5A-4631-A96F-D4F884AA531E}" dt="2018-07-17T15:10:27.685" v="529" actId="1076"/>
          <ac:picMkLst>
            <pc:docMk/>
            <pc:sldMk cId="1025685665" sldId="335"/>
            <ac:picMk id="17" creationId="{3DE919AC-AE67-496D-9D8F-7FAA4F06B49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1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0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6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0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46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9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066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1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2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65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587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astoken.io" TargetMode="External"/><Relationship Id="rId5" Type="http://schemas.openxmlformats.org/officeDocument/2006/relationships/hyperlink" Target="https://projectchicago.io" TargetMode="Externa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5052" y="-410785"/>
            <a:ext cx="10806288" cy="4638604"/>
          </a:xfrm>
        </p:spPr>
        <p:txBody>
          <a:bodyPr>
            <a:normAutofit/>
          </a:bodyPr>
          <a:lstStyle/>
          <a:p>
            <a:r>
              <a:rPr lang="en-US" dirty="0"/>
              <a:t>Fun with incentives!</a:t>
            </a:r>
            <a:br>
              <a:rPr lang="en-US" dirty="0">
                <a:solidFill>
                  <a:srgbClr val="262626"/>
                </a:solidFill>
                <a:cs typeface="Calibri Light"/>
              </a:rPr>
            </a:br>
            <a:r>
              <a:rPr lang="en-US" dirty="0">
                <a:solidFill>
                  <a:srgbClr val="262626"/>
                </a:solidFill>
                <a:cs typeface="Calibri Light"/>
              </a:rPr>
              <a:t>Project Chicago and More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306" y="4413520"/>
            <a:ext cx="9368993" cy="1418778"/>
          </a:xfrm>
        </p:spPr>
        <p:txBody>
          <a:bodyPr vert="horz" lIns="91440" tIns="91440" rIns="91440" bIns="91440" rtlCol="0" anchor="t"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Philip </a:t>
            </a:r>
            <a:r>
              <a:rPr lang="en-US" sz="2800" dirty="0" err="1">
                <a:solidFill>
                  <a:srgbClr val="000000"/>
                </a:solidFill>
              </a:rPr>
              <a:t>daian</a:t>
            </a:r>
            <a:r>
              <a:rPr lang="en-US" sz="2800" dirty="0">
                <a:solidFill>
                  <a:srgbClr val="000000"/>
                </a:solidFill>
                <a:cs typeface="Calibri Light"/>
              </a:rPr>
              <a:t>, Yan Ji, Ari </a:t>
            </a:r>
            <a:r>
              <a:rPr lang="en-US" sz="2800" dirty="0" err="1">
                <a:solidFill>
                  <a:srgbClr val="000000"/>
                </a:solidFill>
                <a:cs typeface="Calibri Light"/>
              </a:rPr>
              <a:t>Juels</a:t>
            </a:r>
            <a:endParaRPr lang="en-US" dirty="0" err="1">
              <a:solidFill>
                <a:srgbClr val="000000"/>
              </a:solidFill>
              <a:cs typeface="Calibri Light"/>
            </a:endParaRPr>
          </a:p>
          <a:p>
            <a:r>
              <a:rPr lang="en-US" sz="2800" dirty="0" err="1">
                <a:solidFill>
                  <a:srgbClr val="000000"/>
                </a:solidFill>
              </a:rPr>
              <a:t>cornell</a:t>
            </a:r>
            <a:r>
              <a:rPr lang="en-US" sz="2800" dirty="0">
                <a:solidFill>
                  <a:srgbClr val="000000"/>
                </a:solidFill>
              </a:rPr>
              <a:t> tech / ic3</a:t>
            </a:r>
            <a:endParaRPr lang="en-US" sz="2800" i="1" dirty="0">
              <a:solidFill>
                <a:srgbClr val="000000"/>
              </a:solidFill>
            </a:endParaRPr>
          </a:p>
          <a:p>
            <a:r>
              <a:rPr lang="en-US" sz="2800" b="1" i="1" dirty="0">
                <a:solidFill>
                  <a:srgbClr val="000000"/>
                </a:solidFill>
              </a:rPr>
              <a:t>Projectchicago.</a:t>
            </a:r>
            <a:r>
              <a:rPr lang="en-US" sz="2800" b="1" i="1" dirty="0">
                <a:solidFill>
                  <a:srgbClr val="000000"/>
                </a:solidFill>
                <a:cs typeface="Calibri Light"/>
              </a:rPr>
              <a:t>io</a:t>
            </a:r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3D9C8-7C71-48FB-A52A-DB45A73E7E0F}"/>
              </a:ext>
            </a:extLst>
          </p:cNvPr>
          <p:cNvSpPr txBox="1"/>
          <p:nvPr/>
        </p:nvSpPr>
        <p:spPr>
          <a:xfrm>
            <a:off x="2451100" y="2298700"/>
            <a:ext cx="6604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/>
              <a:t>What is a good market</a:t>
            </a:r>
            <a:r>
              <a:rPr lang="en-US" sz="4800" dirty="0">
                <a:cs typeface="Calibri"/>
              </a:rPr>
              <a:t>?</a:t>
            </a:r>
          </a:p>
          <a:p>
            <a:pPr algn="ctr"/>
            <a:r>
              <a:rPr lang="en-US" sz="4800" dirty="0">
                <a:cs typeface="Calibri"/>
              </a:rPr>
              <a:t>(some lessons outside blockchains)</a:t>
            </a: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505AECE-9292-4D46-AB49-02E8187D5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00000">
            <a:off x="12698" y="332168"/>
            <a:ext cx="6197600" cy="35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19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D7D3D4-21B3-467D-B24D-6EEAFBE2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47" b="61505"/>
          <a:stretch/>
        </p:blipFill>
        <p:spPr>
          <a:xfrm>
            <a:off x="457200" y="898228"/>
            <a:ext cx="10985500" cy="17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1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D7D3D4-21B3-467D-B24D-6EEAFBE2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47" b="61505"/>
          <a:stretch/>
        </p:blipFill>
        <p:spPr>
          <a:xfrm>
            <a:off x="457200" y="898228"/>
            <a:ext cx="10985500" cy="1725523"/>
          </a:xfrm>
          <a:prstGeom prst="rect">
            <a:avLst/>
          </a:prstGeom>
        </p:spPr>
      </p:pic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5EB93E1-FD7E-4DEC-A541-112139F3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074441"/>
            <a:ext cx="9931400" cy="477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5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D7D3D4-21B3-467D-B24D-6EEAFBE2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" t="36989" r="-116" b="34194"/>
          <a:stretch/>
        </p:blipFill>
        <p:spPr>
          <a:xfrm>
            <a:off x="584200" y="796628"/>
            <a:ext cx="10985511" cy="1700147"/>
          </a:xfrm>
          <a:prstGeom prst="rect">
            <a:avLst/>
          </a:prstGeom>
        </p:spPr>
      </p:pic>
      <p:pic>
        <p:nvPicPr>
          <p:cNvPr id="3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1B48EB2-BA77-41D9-9E0F-E76DC3A7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110339"/>
            <a:ext cx="7861300" cy="44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8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D7D3D4-21B3-467D-B24D-6EEAFBE2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" t="36989" r="-116" b="34194"/>
          <a:stretch/>
        </p:blipFill>
        <p:spPr>
          <a:xfrm>
            <a:off x="584200" y="796628"/>
            <a:ext cx="10985511" cy="1700147"/>
          </a:xfrm>
          <a:prstGeom prst="rect">
            <a:avLst/>
          </a:prstGeom>
        </p:spPr>
      </p:pic>
      <p:pic>
        <p:nvPicPr>
          <p:cNvPr id="3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1B48EB2-BA77-41D9-9E0F-E76DC3A7E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2110339"/>
            <a:ext cx="7861300" cy="4428022"/>
          </a:xfrm>
          <a:prstGeom prst="rect">
            <a:avLst/>
          </a:prstGeom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CDF9E26-ADA2-4535-BCF2-76D18F460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687210"/>
            <a:ext cx="10248900" cy="585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5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D7D3D4-21B3-467D-B24D-6EEAFBE2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" t="70690" r="-578" b="431"/>
          <a:stretch/>
        </p:blipFill>
        <p:spPr>
          <a:xfrm>
            <a:off x="584200" y="796628"/>
            <a:ext cx="10985522" cy="170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5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D7D3D4-21B3-467D-B24D-6EEAFBE2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" t="70690" r="-578" b="431"/>
          <a:stretch/>
        </p:blipFill>
        <p:spPr>
          <a:xfrm>
            <a:off x="584200" y="796628"/>
            <a:ext cx="10985522" cy="1703828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0448C1-47ED-4333-BD61-59562820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" y="2380683"/>
            <a:ext cx="9880600" cy="42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43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D7D3D4-21B3-467D-B24D-6EEAFBE2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" t="70690" r="-578" b="431"/>
          <a:stretch/>
        </p:blipFill>
        <p:spPr>
          <a:xfrm>
            <a:off x="584200" y="796628"/>
            <a:ext cx="10985522" cy="1703828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0448C1-47ED-4333-BD61-59562820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" y="2380683"/>
            <a:ext cx="9880600" cy="4293733"/>
          </a:xfrm>
          <a:prstGeom prst="rect">
            <a:avLst/>
          </a:prstGeom>
        </p:spPr>
      </p:pic>
      <p:pic>
        <p:nvPicPr>
          <p:cNvPr id="3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2809EC7-4028-4072-9BD3-015BAE4E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200000">
            <a:off x="12698" y="332168"/>
            <a:ext cx="6197600" cy="35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9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D7D3D4-21B3-467D-B24D-6EEAFBE2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" t="70690" r="-578" b="431"/>
          <a:stretch/>
        </p:blipFill>
        <p:spPr>
          <a:xfrm>
            <a:off x="584200" y="796628"/>
            <a:ext cx="10985522" cy="1703828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0448C1-47ED-4333-BD61-59562820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" y="2380683"/>
            <a:ext cx="9880600" cy="4293733"/>
          </a:xfrm>
          <a:prstGeom prst="rect">
            <a:avLst/>
          </a:prstGeom>
        </p:spPr>
      </p:pic>
      <p:pic>
        <p:nvPicPr>
          <p:cNvPr id="3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2809EC7-4028-4072-9BD3-015BAE4E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200000">
            <a:off x="12698" y="332168"/>
            <a:ext cx="6197600" cy="3501265"/>
          </a:xfrm>
          <a:prstGeom prst="rect">
            <a:avLst/>
          </a:prstGeom>
        </p:spPr>
      </p:pic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FA7A6C-2E78-4C56-94D5-0CD0D0B3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963241"/>
            <a:ext cx="6883400" cy="516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56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D7D3D4-21B3-467D-B24D-6EEAFBE26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" t="70690" r="-578" b="431"/>
          <a:stretch/>
        </p:blipFill>
        <p:spPr>
          <a:xfrm>
            <a:off x="584200" y="796628"/>
            <a:ext cx="10985522" cy="1703828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0448C1-47ED-4333-BD61-595628202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8" y="2380683"/>
            <a:ext cx="9880600" cy="4293733"/>
          </a:xfrm>
          <a:prstGeom prst="rect">
            <a:avLst/>
          </a:prstGeom>
        </p:spPr>
      </p:pic>
      <p:pic>
        <p:nvPicPr>
          <p:cNvPr id="3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2809EC7-4028-4072-9BD3-015BAE4E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200000">
            <a:off x="12698" y="332168"/>
            <a:ext cx="6197600" cy="3501265"/>
          </a:xfrm>
          <a:prstGeom prst="rect">
            <a:avLst/>
          </a:prstGeom>
        </p:spPr>
      </p:pic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FA7A6C-2E78-4C56-94D5-0CD0D0B3C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963241"/>
            <a:ext cx="6883400" cy="5160119"/>
          </a:xfrm>
          <a:prstGeom prst="rect">
            <a:avLst/>
          </a:prstGeom>
        </p:spPr>
      </p:pic>
      <p:pic>
        <p:nvPicPr>
          <p:cNvPr id="10" name="Picture 1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DE70975-8848-4F6A-8B85-BF37999AE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00" y="1141041"/>
            <a:ext cx="6134100" cy="46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37444" y="827264"/>
            <a:ext cx="7772400" cy="1997075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err="1"/>
              <a:t>GasToken</a:t>
            </a:r>
            <a:r>
              <a:rPr lang="en-US" b="1" dirty="0"/>
              <a:t>: A Journey Through </a:t>
            </a:r>
            <a:r>
              <a:rPr lang="en-US" b="1" dirty="0" err="1"/>
              <a:t>Blockchain</a:t>
            </a:r>
            <a:r>
              <a:rPr lang="en-US" b="1" dirty="0"/>
              <a:t> Resource Arbitrage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77333" y="5180897"/>
            <a:ext cx="7772400" cy="13208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MIT </a:t>
            </a:r>
            <a:r>
              <a:rPr lang="en-US" dirty="0" err="1">
                <a:solidFill>
                  <a:srgbClr val="000000"/>
                </a:solidFill>
              </a:rPr>
              <a:t>Bitcoin</a:t>
            </a:r>
            <a:r>
              <a:rPr lang="en-US" dirty="0">
                <a:solidFill>
                  <a:srgbClr val="000000"/>
                </a:solidFill>
              </a:rPr>
              <a:t> Expo</a:t>
            </a:r>
          </a:p>
          <a:p>
            <a:pPr algn="l"/>
            <a:r>
              <a:rPr lang="en-US" dirty="0">
                <a:solidFill>
                  <a:srgbClr val="000000"/>
                </a:solidFill>
              </a:rPr>
              <a:t>18 March 2018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800" y="3413125"/>
            <a:ext cx="7772400" cy="109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Florian Tramèr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Stanford 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2" y="4032250"/>
            <a:ext cx="2063750" cy="2188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F68F6-2110-4E5B-B343-EA3F511EF137}"/>
              </a:ext>
            </a:extLst>
          </p:cNvPr>
          <p:cNvSpPr txBox="1"/>
          <p:nvPr/>
        </p:nvSpPr>
        <p:spPr>
          <a:xfrm>
            <a:off x="1097844" y="505177"/>
            <a:ext cx="10405532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 err="1"/>
              <a:t>GasToken</a:t>
            </a:r>
            <a:r>
              <a:rPr lang="en-US" sz="4400" b="1" dirty="0"/>
              <a:t> slides shamelessly</a:t>
            </a:r>
            <a:r>
              <a:rPr lang="en-US" sz="4400" b="1" dirty="0">
                <a:cs typeface="Calibri"/>
              </a:rPr>
              <a:t> stolen from </a:t>
            </a:r>
          </a:p>
        </p:txBody>
      </p:sp>
    </p:spTree>
    <p:extLst>
      <p:ext uri="{BB962C8B-B14F-4D97-AF65-F5344CB8AC3E}">
        <p14:creationId xmlns:p14="http://schemas.microsoft.com/office/powerpoint/2010/main" val="281004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E9AF7A-7C33-4526-9D66-AF336E684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578"/>
          <a:stretch/>
        </p:blipFill>
        <p:spPr>
          <a:xfrm>
            <a:off x="1714500" y="669913"/>
            <a:ext cx="8597900" cy="126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69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E9AF7A-7C33-4526-9D66-AF336E684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578"/>
          <a:stretch/>
        </p:blipFill>
        <p:spPr>
          <a:xfrm>
            <a:off x="1714500" y="669913"/>
            <a:ext cx="8597900" cy="1268586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4D2156D-A383-4976-BE7A-4646F004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8" y="2149243"/>
            <a:ext cx="9537700" cy="405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96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E9AF7A-7C33-4526-9D66-AF336E684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2" t="25112" r="1182" b="897"/>
          <a:stretch/>
        </p:blipFill>
        <p:spPr>
          <a:xfrm>
            <a:off x="1752600" y="1304913"/>
            <a:ext cx="8597909" cy="418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7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133600" y="-5875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The issue with storage pricing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62000" y="1374422"/>
            <a:ext cx="6750050" cy="475615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800" dirty="0"/>
              <a:t>Blockchain state is (a priori) permanent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dirty="0"/>
              <a:t>Smart contract storage, UTXO set, etc.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One time transaction fee ⇒ recurring &amp; indefinite costs to network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Writing to state must be expensive to deter DOS attacks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Yet incentivize users to clean up</a:t>
            </a:r>
            <a:r>
              <a:rPr lang="mr-IN" sz="2800" dirty="0"/>
              <a:t>…</a:t>
            </a:r>
            <a:endParaRPr lang="fr-CH" sz="2800" dirty="0">
              <a:cs typeface="Calibri"/>
            </a:endParaRPr>
          </a:p>
          <a:p>
            <a:pPr marL="383540" lvl="1"/>
            <a:r>
              <a:rPr lang="fr-CH" sz="2800" dirty="0"/>
              <a:t>E.g., many transactions in Bitcoin’s UTXO have no positive incentive to be spent</a:t>
            </a:r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5434" y="3386324"/>
            <a:ext cx="1843745" cy="1913458"/>
          </a:xfrm>
          <a:prstGeom prst="rect">
            <a:avLst/>
          </a:prstGeom>
        </p:spPr>
      </p:pic>
      <p:sp>
        <p:nvSpPr>
          <p:cNvPr id="11" name="Cloud Callout 10"/>
          <p:cNvSpPr/>
          <p:nvPr/>
        </p:nvSpPr>
        <p:spPr>
          <a:xfrm>
            <a:off x="9928930" y="1673931"/>
            <a:ext cx="2063750" cy="1664768"/>
          </a:xfrm>
          <a:prstGeom prst="cloudCallout">
            <a:avLst>
              <a:gd name="adj1" fmla="val -58896"/>
              <a:gd name="adj2" fmla="val 43634"/>
            </a:avLst>
          </a:prstGeom>
          <a:solidFill>
            <a:srgbClr val="8C1515"/>
          </a:solidFill>
          <a:ln>
            <a:solidFill>
              <a:srgbClr val="FFCC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D2C295"/>
                </a:solidFill>
                <a:latin typeface="Gill Sans MT"/>
                <a:cs typeface="Gill Sans MT"/>
              </a:rPr>
              <a:t>Why 20,000 gas for SSTORE?</a:t>
            </a:r>
          </a:p>
        </p:txBody>
      </p:sp>
    </p:spTree>
    <p:extLst>
      <p:ext uri="{BB962C8B-B14F-4D97-AF65-F5344CB8AC3E}">
        <p14:creationId xmlns:p14="http://schemas.microsoft.com/office/powerpoint/2010/main" val="107296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040" y="3704168"/>
            <a:ext cx="3899958" cy="259997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56378" y="-643995"/>
            <a:ext cx="10058400" cy="1449387"/>
          </a:xfrm>
        </p:spPr>
        <p:txBody>
          <a:bodyPr/>
          <a:lstStyle/>
          <a:p>
            <a:r>
              <a:rPr lang="en-US" dirty="0"/>
              <a:t>Storage 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22489" y="1620485"/>
            <a:ext cx="10058400" cy="402272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800" dirty="0"/>
              <a:t>EIP 35/87: Charge “rent” for contract storage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dirty="0"/>
              <a:t>If rent unpaid, storage is removed from chain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dirty="0"/>
              <a:t>Refund scheme could be removed entirely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Great idea but tricky execution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dirty="0"/>
              <a:t>Developers must guard against storage loss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dirty="0"/>
              <a:t>Entire contracts could disappear if unpaid</a:t>
            </a:r>
            <a:endParaRPr lang="en-US" sz="2800" dirty="0">
              <a:cs typeface="Calibri"/>
            </a:endParaRPr>
          </a:p>
          <a:p>
            <a:endParaRPr lang="mr-IN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92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0444" y="-254970"/>
            <a:ext cx="11884818" cy="1476375"/>
          </a:xfrm>
        </p:spPr>
        <p:txBody>
          <a:bodyPr>
            <a:noAutofit/>
          </a:bodyPr>
          <a:lstStyle/>
          <a:p>
            <a:r>
              <a:rPr lang="en-US" dirty="0"/>
              <a:t>How do ordinary businesses handle volatility?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E4A08B-FDE0-194B-884D-51188397B3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3376" b="13376"/>
          <a:stretch>
            <a:fillRect/>
          </a:stretch>
        </p:blipFill>
        <p:spPr>
          <a:xfrm>
            <a:off x="7727950" y="1952625"/>
            <a:ext cx="4464050" cy="420687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2" y="1952625"/>
            <a:ext cx="3511548" cy="439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ill Sans MT"/>
                <a:cs typeface="Gill Sans MT"/>
              </a:rPr>
              <a:t>Stock up when prices are low!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Or buy financial instruments</a:t>
            </a:r>
            <a:r>
              <a:rPr lang="mr-IN" dirty="0">
                <a:latin typeface="Gill Sans MT"/>
                <a:cs typeface="Gill Sans MT"/>
              </a:rPr>
              <a:t>…</a:t>
            </a:r>
            <a:endParaRPr lang="fr-CH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How do you “speculate on” </a:t>
            </a:r>
            <a:br>
              <a:rPr lang="en-US" dirty="0">
                <a:latin typeface="Gill Sans MT"/>
                <a:cs typeface="Gill Sans MT"/>
              </a:rPr>
            </a:br>
            <a:r>
              <a:rPr lang="en-US" dirty="0">
                <a:latin typeface="Gill Sans MT"/>
                <a:cs typeface="Gill Sans MT"/>
              </a:rPr>
              <a:t>or stockpile transaction fees?</a:t>
            </a:r>
          </a:p>
        </p:txBody>
      </p:sp>
    </p:spTree>
    <p:extLst>
      <p:ext uri="{BB962C8B-B14F-4D97-AF65-F5344CB8AC3E}">
        <p14:creationId xmlns:p14="http://schemas.microsoft.com/office/powerpoint/2010/main" val="91485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53267" y="-333551"/>
            <a:ext cx="10058400" cy="1449387"/>
          </a:xfrm>
        </p:spPr>
        <p:txBody>
          <a:bodyPr/>
          <a:lstStyle/>
          <a:p>
            <a:pPr algn="l"/>
            <a:r>
              <a:rPr lang="en-US" dirty="0" err="1"/>
              <a:t>GasToken</a:t>
            </a:r>
            <a:r>
              <a:rPr lang="en-US" dirty="0"/>
              <a:t> in a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95111" y="1600200"/>
            <a:ext cx="7437966" cy="4525963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800" dirty="0"/>
              <a:t>To encourage state cleanup, Ethereum offers a </a:t>
            </a:r>
            <a:r>
              <a:rPr lang="en-US" sz="2800" i="1" dirty="0"/>
              <a:t>gas refund for:</a:t>
            </a:r>
            <a:endParaRPr lang="en-US" sz="2800" i="1" dirty="0">
              <a:cs typeface="Calibri"/>
            </a:endParaRPr>
          </a:p>
          <a:p>
            <a:pPr marL="383540" lvl="1"/>
            <a:r>
              <a:rPr lang="en-US" sz="2800" i="1" dirty="0"/>
              <a:t>Released contract storage 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i="1" dirty="0"/>
              <a:t>Destroyed contracts</a:t>
            </a:r>
            <a:endParaRPr lang="en-US" sz="2800" i="1" dirty="0">
              <a:cs typeface="Calibri"/>
            </a:endParaRPr>
          </a:p>
          <a:p>
            <a:pPr>
              <a:spcBef>
                <a:spcPts val="1920"/>
              </a:spcBef>
            </a:pPr>
            <a:r>
              <a:rPr lang="en-US" sz="2800" dirty="0"/>
              <a:t>Write to state when gas price is </a:t>
            </a:r>
            <a:r>
              <a:rPr lang="en-US" sz="2800" i="1" dirty="0"/>
              <a:t>low</a:t>
            </a:r>
            <a:endParaRPr lang="en-US" sz="2800" i="1" dirty="0">
              <a:cs typeface="Calibri"/>
            </a:endParaRPr>
          </a:p>
          <a:p>
            <a:pPr marL="383540" lvl="1"/>
            <a:r>
              <a:rPr lang="en-US" sz="2800" dirty="0"/>
              <a:t>Trade state slots as an ERC20 token</a:t>
            </a:r>
            <a:endParaRPr lang="en-US" sz="2800" dirty="0">
              <a:cs typeface="Calibri"/>
            </a:endParaRPr>
          </a:p>
          <a:p>
            <a:pPr>
              <a:spcBef>
                <a:spcPts val="1920"/>
              </a:spcBef>
            </a:pPr>
            <a:r>
              <a:rPr lang="en-US" sz="2800" dirty="0"/>
              <a:t>Release state when gas price is</a:t>
            </a:r>
            <a:r>
              <a:rPr lang="en-US" sz="2800" i="1" dirty="0"/>
              <a:t> high</a:t>
            </a:r>
            <a:endParaRPr lang="en-US" sz="2800" i="1" dirty="0">
              <a:cs typeface="Calibri"/>
            </a:endParaRPr>
          </a:p>
          <a:p>
            <a:pPr marL="383540" lvl="1"/>
            <a:r>
              <a:rPr lang="en-US" sz="2800" dirty="0"/>
              <a:t>Refund pays up to half of transaction fee</a:t>
            </a:r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793" y="809979"/>
            <a:ext cx="3129234" cy="20894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1121" r="16516"/>
          <a:stretch/>
        </p:blipFill>
        <p:spPr>
          <a:xfrm>
            <a:off x="9315195" y="4094653"/>
            <a:ext cx="2243218" cy="2082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4722" y="2787676"/>
            <a:ext cx="2899928" cy="16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8045" y="-389995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An example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49867" y="3226373"/>
            <a:ext cx="8229600" cy="0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164792" y="943153"/>
            <a:ext cx="3467452" cy="559680"/>
            <a:chOff x="5572125" y="1417639"/>
            <a:chExt cx="3114675" cy="503236"/>
          </a:xfrm>
        </p:grpSpPr>
        <p:sp>
          <p:nvSpPr>
            <p:cNvPr id="11" name="Rounded Rectangle 10"/>
            <p:cNvSpPr/>
            <p:nvPr/>
          </p:nvSpPr>
          <p:spPr>
            <a:xfrm>
              <a:off x="5572125" y="1417639"/>
              <a:ext cx="3114675" cy="50323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Gill Sans MT"/>
                  <a:cs typeface="Gill Sans MT"/>
                </a:rPr>
                <a:t>Regular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15125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39124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63123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84245" y="1481141"/>
              <a:ext cx="745380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Gill Sans MT"/>
                  <a:cs typeface="Gill Sans MT"/>
                </a:rPr>
                <a:t>GWei</a:t>
              </a:r>
              <a:endParaRPr lang="en-US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164792" y="3603803"/>
            <a:ext cx="3467452" cy="559680"/>
            <a:chOff x="5572125" y="1417639"/>
            <a:chExt cx="3114675" cy="503236"/>
          </a:xfrm>
        </p:grpSpPr>
        <p:sp>
          <p:nvSpPr>
            <p:cNvPr id="18" name="Rounded Rectangle 17"/>
            <p:cNvSpPr/>
            <p:nvPr/>
          </p:nvSpPr>
          <p:spPr>
            <a:xfrm>
              <a:off x="5572125" y="1417639"/>
              <a:ext cx="3114675" cy="50323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Gill Sans MT"/>
                  <a:cs typeface="Gill Sans MT"/>
                </a:rPr>
                <a:t>Regular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15125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39124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4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63123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84245" y="1481141"/>
              <a:ext cx="745380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Gill Sans MT"/>
                  <a:cs typeface="Gill Sans MT"/>
                </a:rPr>
                <a:t>GWei</a:t>
              </a:r>
              <a:endParaRPr lang="en-US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754647" y="5631417"/>
            <a:ext cx="2601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ill Sans MT"/>
                <a:cs typeface="Gill Sans MT"/>
              </a:rPr>
              <a:t>Total Gas: 250,000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78959" y="5641457"/>
            <a:ext cx="1329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ill Sans MT"/>
                <a:cs typeface="Gill Sans MT"/>
              </a:rPr>
              <a:t>Price: $9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69292" y="4586506"/>
            <a:ext cx="1065388" cy="1009474"/>
            <a:chOff x="3000375" y="4974721"/>
            <a:chExt cx="952500" cy="910697"/>
          </a:xfrm>
        </p:grpSpPr>
        <p:sp>
          <p:nvSpPr>
            <p:cNvPr id="23" name="Rectangle 22"/>
            <p:cNvSpPr/>
            <p:nvPr/>
          </p:nvSpPr>
          <p:spPr>
            <a:xfrm>
              <a:off x="3000375" y="4974721"/>
              <a:ext cx="952500" cy="910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/>
                <a:cs typeface="Gill Sans MT"/>
              </a:endParaRPr>
            </a:p>
          </p:txBody>
        </p:sp>
        <p:pic>
          <p:nvPicPr>
            <p:cNvPr id="28" name="Picture 4" descr="https://lh5.googleusercontent.com/e0DCNwIwmqCjql9Fkuwzd-SU1MVXqWuZ5pUragXHyk14LOS62tllvDP4u7b3sx7BjozNIglVIj2sVZBdxB6ppvVAT039p2vgD3NwfYMyCBMl97LWVLlCYZcDb05u5PzM17kVveH6">
              <a:extLst>
                <a:ext uri="{FF2B5EF4-FFF2-40B4-BE49-F238E27FC236}">
                  <a16:creationId xmlns:a16="http://schemas.microsoft.com/office/drawing/2014/main" id="{99331061-50EF-464B-A944-3F9B3AA5F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125" y="5098494"/>
              <a:ext cx="888946" cy="66997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Arrow Connector 29"/>
          <p:cNvCxnSpPr>
            <a:cxnSpLocks/>
          </p:cNvCxnSpPr>
          <p:nvPr/>
        </p:nvCxnSpPr>
        <p:spPr>
          <a:xfrm flipV="1">
            <a:off x="1049867" y="5140632"/>
            <a:ext cx="3019425" cy="528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88859" y="4706747"/>
            <a:ext cx="333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/>
                <a:cs typeface="Gill Sans MT"/>
              </a:rPr>
              <a:t>Free 10 words &amp; Breed kitties</a:t>
            </a: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 flipV="1">
            <a:off x="1049867" y="2109786"/>
            <a:ext cx="3024060" cy="493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38025" y="1698120"/>
            <a:ext cx="181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/>
                <a:cs typeface="Gill Sans MT"/>
              </a:rPr>
              <a:t>Store 10 words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073927" y="1555658"/>
            <a:ext cx="1051277" cy="1009474"/>
            <a:chOff x="2968625" y="1892827"/>
            <a:chExt cx="952500" cy="910697"/>
          </a:xfrm>
        </p:grpSpPr>
        <p:sp>
          <p:nvSpPr>
            <p:cNvPr id="32" name="Rectangle 31"/>
            <p:cNvSpPr/>
            <p:nvPr/>
          </p:nvSpPr>
          <p:spPr>
            <a:xfrm>
              <a:off x="2968625" y="1892827"/>
              <a:ext cx="952500" cy="910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/>
                <a:cs typeface="Gill Sans MT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5625" y="1967995"/>
              <a:ext cx="717105" cy="760604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4754647" y="2678638"/>
            <a:ext cx="2601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ill Sans MT"/>
                <a:cs typeface="Gill Sans MT"/>
              </a:rPr>
              <a:t>Total Gas: 200,000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50469" y="2694483"/>
            <a:ext cx="1724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ill Sans MT"/>
                <a:cs typeface="Gill Sans MT"/>
              </a:rPr>
              <a:t>Price: $0.20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258" y="1240014"/>
            <a:ext cx="596194" cy="5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4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28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3438040"/>
            <a:ext cx="8229600" cy="0"/>
          </a:xfrm>
          <a:prstGeom prst="line">
            <a:avLst/>
          </a:prstGeom>
          <a:ln w="38100" cmpd="sng">
            <a:solidFill>
              <a:schemeClr val="tx1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572125" y="1211264"/>
            <a:ext cx="3114675" cy="503236"/>
            <a:chOff x="5572125" y="1417639"/>
            <a:chExt cx="3114675" cy="503236"/>
          </a:xfrm>
        </p:grpSpPr>
        <p:sp>
          <p:nvSpPr>
            <p:cNvPr id="11" name="Rounded Rectangle 10"/>
            <p:cNvSpPr/>
            <p:nvPr/>
          </p:nvSpPr>
          <p:spPr>
            <a:xfrm>
              <a:off x="5572125" y="1417639"/>
              <a:ext cx="3114675" cy="50323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Gill Sans MT"/>
                  <a:cs typeface="Gill Sans MT"/>
                </a:rPr>
                <a:t>Regular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715125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039124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363123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684245" y="1481141"/>
              <a:ext cx="745380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Gill Sans MT"/>
                  <a:cs typeface="Gill Sans MT"/>
                </a:rPr>
                <a:t>GWei</a:t>
              </a:r>
              <a:endParaRPr lang="en-US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72125" y="3871914"/>
            <a:ext cx="3114675" cy="503236"/>
            <a:chOff x="5572125" y="1417639"/>
            <a:chExt cx="3114675" cy="503236"/>
          </a:xfrm>
        </p:grpSpPr>
        <p:sp>
          <p:nvSpPr>
            <p:cNvPr id="18" name="Rounded Rectangle 17"/>
            <p:cNvSpPr/>
            <p:nvPr/>
          </p:nvSpPr>
          <p:spPr>
            <a:xfrm>
              <a:off x="5572125" y="1417639"/>
              <a:ext cx="3114675" cy="503236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Gill Sans MT"/>
                  <a:cs typeface="Gill Sans MT"/>
                </a:rPr>
                <a:t>Regular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15125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39124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4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363123" y="1481141"/>
              <a:ext cx="323999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00"/>
                  </a:solidFill>
                  <a:latin typeface="Gill Sans MT"/>
                  <a:cs typeface="Gill Sans MT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84245" y="1481141"/>
              <a:ext cx="745380" cy="395232"/>
            </a:xfrm>
            <a:prstGeom prst="rect">
              <a:avLst/>
            </a:prstGeom>
            <a:solidFill>
              <a:srgbClr val="FFCC66"/>
            </a:solidFill>
            <a:ln>
              <a:solidFill>
                <a:srgbClr val="00000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rgbClr val="000000"/>
                  </a:solidFill>
                  <a:latin typeface="Gill Sans MT"/>
                  <a:cs typeface="Gill Sans MT"/>
                </a:rPr>
                <a:t>GWei</a:t>
              </a:r>
              <a:endParaRPr lang="en-US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048971" y="5895459"/>
            <a:ext cx="3537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ill Sans MT"/>
                <a:cs typeface="Gill Sans MT"/>
              </a:rPr>
              <a:t>Total Gas: 250,000 </a:t>
            </a:r>
            <a:r>
              <a:rPr lang="mr-IN" sz="2000" b="1" dirty="0">
                <a:latin typeface="Gill Sans MT"/>
                <a:cs typeface="Gill Sans MT"/>
              </a:rPr>
              <a:t>–</a:t>
            </a:r>
            <a:r>
              <a:rPr lang="en-US" sz="2000" b="1" dirty="0">
                <a:latin typeface="Gill Sans MT"/>
                <a:cs typeface="Gill Sans MT"/>
              </a:rPr>
              <a:t> 100,000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76625" y="4896948"/>
            <a:ext cx="952500" cy="910697"/>
            <a:chOff x="3000375" y="4974721"/>
            <a:chExt cx="952500" cy="910697"/>
          </a:xfrm>
        </p:grpSpPr>
        <p:sp>
          <p:nvSpPr>
            <p:cNvPr id="23" name="Rectangle 22"/>
            <p:cNvSpPr/>
            <p:nvPr/>
          </p:nvSpPr>
          <p:spPr>
            <a:xfrm>
              <a:off x="3000375" y="4974721"/>
              <a:ext cx="952500" cy="910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/>
                <a:cs typeface="Gill Sans MT"/>
              </a:endParaRPr>
            </a:p>
          </p:txBody>
        </p:sp>
        <p:pic>
          <p:nvPicPr>
            <p:cNvPr id="28" name="Picture 4" descr="https://lh5.googleusercontent.com/e0DCNwIwmqCjql9Fkuwzd-SU1MVXqWuZ5pUragXHyk14LOS62tllvDP4u7b3sx7BjozNIglVIj2sVZBdxB6ppvVAT039p2vgD3NwfYMyCBMl97LWVLlCYZcDb05u5PzM17kVveH6">
              <a:extLst>
                <a:ext uri="{FF2B5EF4-FFF2-40B4-BE49-F238E27FC236}">
                  <a16:creationId xmlns:a16="http://schemas.microsoft.com/office/drawing/2014/main" id="{99331061-50EF-464B-A944-3F9B3AA5F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125" y="5098494"/>
              <a:ext cx="888946" cy="66997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" name="Straight Arrow Connector 29"/>
          <p:cNvCxnSpPr>
            <a:endCxn id="40" idx="1"/>
          </p:cNvCxnSpPr>
          <p:nvPr/>
        </p:nvCxnSpPr>
        <p:spPr>
          <a:xfrm>
            <a:off x="476250" y="4169053"/>
            <a:ext cx="29967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6250" y="3803145"/>
            <a:ext cx="298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/>
                <a:cs typeface="Gill Sans MT"/>
              </a:rPr>
              <a:t>Free 10 words &amp; breed kitties</a:t>
            </a:r>
          </a:p>
        </p:txBody>
      </p:sp>
      <p:cxnSp>
        <p:nvCxnSpPr>
          <p:cNvPr id="33" name="Straight Arrow Connector 32"/>
          <p:cNvCxnSpPr>
            <a:endCxn id="32" idx="1"/>
          </p:cNvCxnSpPr>
          <p:nvPr/>
        </p:nvCxnSpPr>
        <p:spPr>
          <a:xfrm>
            <a:off x="457200" y="2321452"/>
            <a:ext cx="30240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45358" y="1952120"/>
            <a:ext cx="163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/>
                <a:cs typeface="Gill Sans MT"/>
              </a:rPr>
              <a:t>Store 10 words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81260" y="1866103"/>
            <a:ext cx="952500" cy="910697"/>
            <a:chOff x="2968625" y="1892827"/>
            <a:chExt cx="952500" cy="910697"/>
          </a:xfrm>
        </p:grpSpPr>
        <p:sp>
          <p:nvSpPr>
            <p:cNvPr id="32" name="Rectangle 31"/>
            <p:cNvSpPr/>
            <p:nvPr/>
          </p:nvSpPr>
          <p:spPr>
            <a:xfrm>
              <a:off x="2968625" y="1892827"/>
              <a:ext cx="952500" cy="910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/>
                <a:cs typeface="Gill Sans MT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5625" y="1967995"/>
              <a:ext cx="717105" cy="760604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4161980" y="2932638"/>
            <a:ext cx="2347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ill Sans MT"/>
                <a:cs typeface="Gill Sans MT"/>
              </a:rPr>
              <a:t>Total Gas: 200,000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57803" y="2948483"/>
            <a:ext cx="1555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ill Sans MT"/>
                <a:cs typeface="Gill Sans MT"/>
              </a:rPr>
              <a:t>Price: $0.20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91" y="1508125"/>
            <a:ext cx="539750" cy="53975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473006" y="3713704"/>
            <a:ext cx="952500" cy="910697"/>
            <a:chOff x="2968625" y="1892827"/>
            <a:chExt cx="952500" cy="910697"/>
          </a:xfrm>
        </p:grpSpPr>
        <p:sp>
          <p:nvSpPr>
            <p:cNvPr id="40" name="Rectangle 39"/>
            <p:cNvSpPr/>
            <p:nvPr/>
          </p:nvSpPr>
          <p:spPr>
            <a:xfrm>
              <a:off x="2968625" y="1892827"/>
              <a:ext cx="952500" cy="910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/>
                <a:cs typeface="Gill Sans MT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5625" y="1967995"/>
              <a:ext cx="717105" cy="760604"/>
            </a:xfrm>
            <a:prstGeom prst="rect">
              <a:avLst/>
            </a:prstGeom>
          </p:spPr>
        </p:pic>
      </p:grpSp>
      <p:cxnSp>
        <p:nvCxnSpPr>
          <p:cNvPr id="42" name="Straight Arrow Connector 41"/>
          <p:cNvCxnSpPr>
            <a:stCxn id="40" idx="2"/>
            <a:endCxn id="23" idx="0"/>
          </p:cNvCxnSpPr>
          <p:nvPr/>
        </p:nvCxnSpPr>
        <p:spPr>
          <a:xfrm>
            <a:off x="3949256" y="4624401"/>
            <a:ext cx="3619" cy="2725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91" y="3469790"/>
            <a:ext cx="539750" cy="539750"/>
          </a:xfrm>
          <a:prstGeom prst="rect">
            <a:avLst/>
          </a:prstGeom>
        </p:spPr>
      </p:pic>
      <p:sp>
        <p:nvSpPr>
          <p:cNvPr id="10" name="Rectangular Callout 9"/>
          <p:cNvSpPr/>
          <p:nvPr/>
        </p:nvSpPr>
        <p:spPr>
          <a:xfrm>
            <a:off x="6948301" y="5020721"/>
            <a:ext cx="914400" cy="612648"/>
          </a:xfrm>
          <a:prstGeom prst="wedgeRectCallout">
            <a:avLst>
              <a:gd name="adj1" fmla="val -71180"/>
              <a:gd name="adj2" fmla="val 98776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MT"/>
                <a:cs typeface="Gill Sans MT"/>
              </a:rPr>
              <a:t>refund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7586293" y="5865322"/>
            <a:ext cx="1554482" cy="512745"/>
            <a:chOff x="7586293" y="5865322"/>
            <a:chExt cx="1554482" cy="512745"/>
          </a:xfrm>
        </p:grpSpPr>
        <p:sp>
          <p:nvSpPr>
            <p:cNvPr id="27" name="TextBox 26"/>
            <p:cNvSpPr txBox="1"/>
            <p:nvPr/>
          </p:nvSpPr>
          <p:spPr>
            <a:xfrm>
              <a:off x="7586293" y="5895459"/>
              <a:ext cx="1554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Gill Sans MT"/>
                  <a:cs typeface="Gill Sans MT"/>
                </a:rPr>
                <a:t>Price: $9 $5 </a:t>
              </a:r>
            </a:p>
          </p:txBody>
        </p:sp>
        <p:sp>
          <p:nvSpPr>
            <p:cNvPr id="24" name="Multiply 23"/>
            <p:cNvSpPr/>
            <p:nvPr/>
          </p:nvSpPr>
          <p:spPr>
            <a:xfrm>
              <a:off x="8340645" y="5865322"/>
              <a:ext cx="396875" cy="512745"/>
            </a:xfrm>
            <a:prstGeom prst="mathMultiply">
              <a:avLst>
                <a:gd name="adj1" fmla="val 0"/>
              </a:avLst>
            </a:prstGeom>
            <a:solidFill>
              <a:srgbClr val="FF00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/>
                <a:cs typeface="Gill Sans MT"/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E4D9B4F4-4B75-44F8-8E26-33999B1104B8}"/>
              </a:ext>
            </a:extLst>
          </p:cNvPr>
          <p:cNvSpPr txBox="1">
            <a:spLocks/>
          </p:cNvSpPr>
          <p:nvPr/>
        </p:nvSpPr>
        <p:spPr>
          <a:xfrm>
            <a:off x="158044" y="-389994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11634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157537" y="-587551"/>
            <a:ext cx="10058400" cy="1449387"/>
          </a:xfrm>
        </p:spPr>
        <p:txBody>
          <a:bodyPr/>
          <a:lstStyle/>
          <a:p>
            <a:r>
              <a:rPr lang="en-US" b="1" dirty="0"/>
              <a:t>Mission Accomplished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F0223C6-EA1C-4659-BDE1-B22BF44E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2" y="804215"/>
            <a:ext cx="11900567" cy="594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63044" y="-418217"/>
            <a:ext cx="10058400" cy="144938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Imagine if…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584A820-59F9-4B40-B386-FB18941BBFDD}"/>
              </a:ext>
            </a:extLst>
          </p:cNvPr>
          <p:cNvSpPr txBox="1">
            <a:spLocks/>
          </p:cNvSpPr>
          <p:nvPr/>
        </p:nvSpPr>
        <p:spPr>
          <a:xfrm>
            <a:off x="259644" y="629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E88F70DA-FFFF-9646-A3DA-F3DA08F9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1671227"/>
            <a:ext cx="2892423" cy="25685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E3DE58-FF52-B149-ACDE-554012E1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2" y="4251517"/>
            <a:ext cx="2892423" cy="2009215"/>
          </a:xfrm>
          <a:prstGeom prst="rect">
            <a:avLst/>
          </a:prstGeom>
        </p:spPr>
      </p:pic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4CC89816-2491-BA4F-9FB8-78DD27BC3427}"/>
              </a:ext>
            </a:extLst>
          </p:cNvPr>
          <p:cNvSpPr/>
          <p:nvPr/>
        </p:nvSpPr>
        <p:spPr>
          <a:xfrm>
            <a:off x="3886390" y="1505442"/>
            <a:ext cx="4800410" cy="1857375"/>
          </a:xfrm>
          <a:prstGeom prst="wedgeRoundRectCallout">
            <a:avLst>
              <a:gd name="adj1" fmla="val -100174"/>
              <a:gd name="adj2" fmla="val 7018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u="sng" dirty="0">
                <a:solidFill>
                  <a:srgbClr val="000000"/>
                </a:solidFill>
                <a:latin typeface="Gill Sans"/>
                <a:cs typeface="Gill Sans"/>
              </a:rPr>
              <a:t>Monday:</a:t>
            </a: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 It’s $4 for the cappuccino… and the transaction fee is $0.10. 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FA91AC78-E4E0-E14A-9ADA-9AA3593F3887}"/>
              </a:ext>
            </a:extLst>
          </p:cNvPr>
          <p:cNvSpPr/>
          <p:nvPr/>
        </p:nvSpPr>
        <p:spPr>
          <a:xfrm>
            <a:off x="3886389" y="3537440"/>
            <a:ext cx="4800411" cy="1907687"/>
          </a:xfrm>
          <a:prstGeom prst="wedgeRoundRectCallout">
            <a:avLst>
              <a:gd name="adj1" fmla="val -99820"/>
              <a:gd name="adj2" fmla="val -99670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u="sng" dirty="0">
                <a:solidFill>
                  <a:srgbClr val="000000"/>
                </a:solidFill>
                <a:latin typeface="Gill Sans"/>
                <a:cs typeface="Gill Sans"/>
              </a:rPr>
              <a:t>Friday:</a:t>
            </a: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 It’s $4 for the cappuccino… and the transaction fee is $6.25.</a:t>
            </a:r>
          </a:p>
        </p:txBody>
      </p:sp>
    </p:spTree>
    <p:extLst>
      <p:ext uri="{BB962C8B-B14F-4D97-AF65-F5344CB8AC3E}">
        <p14:creationId xmlns:p14="http://schemas.microsoft.com/office/powerpoint/2010/main" val="277698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le of smoke&#10;&#10;Description generated with high confidence">
            <a:extLst>
              <a:ext uri="{FF2B5EF4-FFF2-40B4-BE49-F238E27FC236}">
                <a16:creationId xmlns:a16="http://schemas.microsoft.com/office/drawing/2014/main" id="{560C3708-A52B-46ED-B4E6-C217FB95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0000">
            <a:off x="4012119" y="260458"/>
            <a:ext cx="7797800" cy="584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90537" y="-511351"/>
            <a:ext cx="10058400" cy="1449387"/>
          </a:xfrm>
        </p:spPr>
        <p:txBody>
          <a:bodyPr/>
          <a:lstStyle/>
          <a:p>
            <a:r>
              <a:rPr lang="en-US" b="1" dirty="0"/>
              <a:t>But.....</a:t>
            </a:r>
            <a:endParaRPr lang="en-US" dirty="0"/>
          </a:p>
        </p:txBody>
      </p:sp>
      <p:pic>
        <p:nvPicPr>
          <p:cNvPr id="3" name="Picture 6" descr="A black bird standing next to a swan next to a body of water&#10;&#10;Description generated with high confidence">
            <a:extLst>
              <a:ext uri="{FF2B5EF4-FFF2-40B4-BE49-F238E27FC236}">
                <a16:creationId xmlns:a16="http://schemas.microsoft.com/office/drawing/2014/main" id="{B0ECE3B0-F43F-4088-A549-4C058536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0000">
            <a:off x="1943100" y="1848986"/>
            <a:ext cx="6045200" cy="39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5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E9AF7A-7C33-4526-9D66-AF336E684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2" t="25112" r="1182" b="897"/>
          <a:stretch/>
        </p:blipFill>
        <p:spPr>
          <a:xfrm>
            <a:off x="1752600" y="1304913"/>
            <a:ext cx="8597909" cy="4186249"/>
          </a:xfrm>
          <a:prstGeom prst="rect">
            <a:avLst/>
          </a:prstGeom>
        </p:spPr>
      </p:pic>
      <p:sp>
        <p:nvSpPr>
          <p:cNvPr id="7" name="Arrow: Up-Down 6">
            <a:extLst>
              <a:ext uri="{FF2B5EF4-FFF2-40B4-BE49-F238E27FC236}">
                <a16:creationId xmlns:a16="http://schemas.microsoft.com/office/drawing/2014/main" id="{49340917-13B0-4945-8BA3-CBAAA57E6398}"/>
              </a:ext>
            </a:extLst>
          </p:cNvPr>
          <p:cNvSpPr/>
          <p:nvPr/>
        </p:nvSpPr>
        <p:spPr>
          <a:xfrm>
            <a:off x="4139184" y="1995424"/>
            <a:ext cx="2351532" cy="322275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Tradeoffs?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69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B7B661D7-BAD0-463D-B6F8-549B234E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96" y="2829476"/>
            <a:ext cx="3314700" cy="325644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63900" y="-701851"/>
            <a:ext cx="10058400" cy="1449387"/>
          </a:xfrm>
        </p:spPr>
        <p:txBody>
          <a:bodyPr/>
          <a:lstStyle/>
          <a:p>
            <a:r>
              <a:rPr lang="en-US" b="1"/>
              <a:t>THE DAIAN TRIANGLE</a:t>
            </a:r>
            <a:endParaRPr lang="en-US"/>
          </a:p>
        </p:txBody>
      </p:sp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E9AF7A-7C33-4526-9D66-AF336E684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82" t="25112" r="1182" b="897"/>
          <a:stretch/>
        </p:blipFill>
        <p:spPr>
          <a:xfrm>
            <a:off x="241300" y="746113"/>
            <a:ext cx="8597909" cy="4186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895336-2B32-45DB-91CE-8CD63B3BBC8F}"/>
              </a:ext>
            </a:extLst>
          </p:cNvPr>
          <p:cNvSpPr txBox="1"/>
          <p:nvPr/>
        </p:nvSpPr>
        <p:spPr>
          <a:xfrm>
            <a:off x="8674100" y="237490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SOC</a:t>
            </a:r>
            <a:endParaRPr lang="en-US" sz="2400" b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806D1-A9AA-4B80-9B97-5E53278D7FCF}"/>
              </a:ext>
            </a:extLst>
          </p:cNvPr>
          <p:cNvSpPr txBox="1"/>
          <p:nvPr/>
        </p:nvSpPr>
        <p:spPr>
          <a:xfrm>
            <a:off x="6730999" y="5918198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ARB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D3416-9CCC-4430-A4F5-E7F229B6F0AB}"/>
              </a:ext>
            </a:extLst>
          </p:cNvPr>
          <p:cNvSpPr txBox="1"/>
          <p:nvPr/>
        </p:nvSpPr>
        <p:spPr>
          <a:xfrm>
            <a:off x="10477501" y="591819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SWN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91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B7B661D7-BAD0-463D-B6F8-549B234E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96" y="2829476"/>
            <a:ext cx="3314700" cy="325644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63900" y="-701851"/>
            <a:ext cx="10058400" cy="1449387"/>
          </a:xfrm>
        </p:spPr>
        <p:txBody>
          <a:bodyPr/>
          <a:lstStyle/>
          <a:p>
            <a:r>
              <a:rPr lang="en-US" b="1"/>
              <a:t>THE DAIAN TRIANGLE</a:t>
            </a:r>
            <a:endParaRPr lang="en-US"/>
          </a:p>
        </p:txBody>
      </p:sp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0E9AF7A-7C33-4526-9D66-AF336E684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82" t="25112" r="1182" b="897"/>
          <a:stretch/>
        </p:blipFill>
        <p:spPr>
          <a:xfrm>
            <a:off x="241300" y="746113"/>
            <a:ext cx="8597909" cy="41862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895336-2B32-45DB-91CE-8CD63B3BBC8F}"/>
              </a:ext>
            </a:extLst>
          </p:cNvPr>
          <p:cNvSpPr txBox="1"/>
          <p:nvPr/>
        </p:nvSpPr>
        <p:spPr>
          <a:xfrm>
            <a:off x="8674100" y="237490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SOC</a:t>
            </a:r>
            <a:endParaRPr lang="en-US" sz="2400" b="1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806D1-A9AA-4B80-9B97-5E53278D7FCF}"/>
              </a:ext>
            </a:extLst>
          </p:cNvPr>
          <p:cNvSpPr txBox="1"/>
          <p:nvPr/>
        </p:nvSpPr>
        <p:spPr>
          <a:xfrm>
            <a:off x="6730999" y="5918198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ARB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D3416-9CCC-4430-A4F5-E7F229B6F0AB}"/>
              </a:ext>
            </a:extLst>
          </p:cNvPr>
          <p:cNvSpPr txBox="1"/>
          <p:nvPr/>
        </p:nvSpPr>
        <p:spPr>
          <a:xfrm>
            <a:off x="10477501" y="5918195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SWN</a:t>
            </a:r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FD125DFD-1C1E-422C-8636-20275C550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20000">
            <a:off x="2781300" y="342900"/>
            <a:ext cx="3505200" cy="3505200"/>
          </a:xfrm>
          <a:prstGeom prst="rect">
            <a:avLst/>
          </a:prstGeom>
        </p:spPr>
      </p:pic>
      <p:pic>
        <p:nvPicPr>
          <p:cNvPr id="15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F7C857E-5477-44D3-A09E-8C6D91CCC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80000">
            <a:off x="6540500" y="2247900"/>
            <a:ext cx="3505200" cy="3505200"/>
          </a:xfrm>
          <a:prstGeom prst="rect">
            <a:avLst/>
          </a:prstGeom>
        </p:spPr>
      </p:pic>
      <p:pic>
        <p:nvPicPr>
          <p:cNvPr id="16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98C680-65AF-42BF-9AAD-52B22E382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508000" y="2451100"/>
            <a:ext cx="3505200" cy="35052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DE919AC-AE67-496D-9D8F-7FAA4F06B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601198" y="-106767"/>
            <a:ext cx="2946400" cy="333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3599B6-68B8-4B27-90AB-E724453F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9" y="1277797"/>
            <a:ext cx="8674100" cy="4099206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30000E-814B-4CE1-BC26-370B62CD4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0000">
            <a:off x="7962897" y="-1138"/>
            <a:ext cx="5054600" cy="2897877"/>
          </a:xfrm>
          <a:prstGeom prst="rect">
            <a:avLst/>
          </a:prstGeom>
        </p:spPr>
      </p:pic>
      <p:pic>
        <p:nvPicPr>
          <p:cNvPr id="12" name="Picture 1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A891482-0984-48E3-8FD1-A2B2472B0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20000">
            <a:off x="8839196" y="38100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8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pic>
        <p:nvPicPr>
          <p:cNvPr id="3" name="Picture 6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47C647C8-8D6D-48DD-9BE1-F79F442E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21" y="833168"/>
            <a:ext cx="8566030" cy="644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24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81400" y="-562151"/>
            <a:ext cx="10058400" cy="1449387"/>
          </a:xfrm>
        </p:spPr>
        <p:txBody>
          <a:bodyPr/>
          <a:lstStyle/>
          <a:p>
            <a:r>
              <a:rPr lang="en-US"/>
              <a:t>Several Alternatives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CDC79B-8FEB-4434-8741-77C4FC90E511}"/>
              </a:ext>
            </a:extLst>
          </p:cNvPr>
          <p:cNvSpPr txBox="1"/>
          <p:nvPr/>
        </p:nvSpPr>
        <p:spPr>
          <a:xfrm>
            <a:off x="2120900" y="3200400"/>
            <a:ext cx="7835900" cy="31085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/>
              <a:t>Hypothesis: </a:t>
            </a:r>
            <a:r>
              <a:rPr lang="en-US" sz="2800"/>
              <a:t>Most efficient market will emerge </a:t>
            </a:r>
            <a:r>
              <a:rPr lang="en-US" sz="2800" i="1"/>
              <a:t>out </a:t>
            </a:r>
            <a:r>
              <a:rPr lang="en-US" sz="2800" i="1">
                <a:cs typeface="Calibri"/>
              </a:rPr>
              <a:t>of band</a:t>
            </a:r>
            <a:r>
              <a:rPr lang="en-US" sz="2800">
                <a:cs typeface="Calibri"/>
              </a:rPr>
              <a:t> if not provided in-band, unless prevented by political capture.</a:t>
            </a:r>
            <a:endParaRPr lang="en-US"/>
          </a:p>
          <a:p>
            <a:pPr algn="ctr"/>
            <a:endParaRPr lang="en-US" sz="2800" dirty="0">
              <a:cs typeface="Calibri"/>
            </a:endParaRPr>
          </a:p>
          <a:p>
            <a:pPr algn="ctr"/>
            <a:r>
              <a:rPr lang="en-US" sz="2800" b="1" dirty="0">
                <a:cs typeface="Calibri"/>
              </a:rPr>
              <a:t>To validate</a:t>
            </a:r>
            <a:r>
              <a:rPr lang="en-US" sz="2800">
                <a:cs typeface="Calibri"/>
              </a:rPr>
              <a:t>: Design secondary out of band systems for existing networks to encourage optimality and expose pathologies (GST/GST2/GSTBTC)</a:t>
            </a:r>
            <a:endParaRPr lang="en-US" sz="2800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A63E0-4D2D-4706-A96B-6DBCB9216E8F}"/>
              </a:ext>
            </a:extLst>
          </p:cNvPr>
          <p:cNvSpPr txBox="1"/>
          <p:nvPr/>
        </p:nvSpPr>
        <p:spPr>
          <a:xfrm>
            <a:off x="1879600" y="977899"/>
            <a:ext cx="7835900" cy="181588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Existing model</a:t>
            </a:r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Kth price auction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"Difficulty adjustment" style min-fee</a:t>
            </a:r>
            <a:endParaRPr lang="en-US" sz="2800" dirty="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Calibri"/>
              </a:rPr>
              <a:t>Any of the above + futures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8853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>
            <a:extLst>
              <a:ext uri="{FF2B5EF4-FFF2-40B4-BE49-F238E27FC236}">
                <a16:creationId xmlns:a16="http://schemas.microsoft.com/office/drawing/2014/main" id="{4939A485-9A04-425C-B059-CC44D40C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">
            <a:off x="8581985" y="1902847"/>
            <a:ext cx="3581400" cy="186794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ECF892D-2377-457E-9A74-CE9AD8E43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840000">
            <a:off x="94152" y="3940189"/>
            <a:ext cx="3327400" cy="17409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77BEC92-F10E-4023-A9BD-92F4B5BB46B2}"/>
              </a:ext>
            </a:extLst>
          </p:cNvPr>
          <p:cNvSpPr/>
          <p:nvPr/>
        </p:nvSpPr>
        <p:spPr>
          <a:xfrm>
            <a:off x="3162299" y="1041400"/>
            <a:ext cx="5575300" cy="51816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81400" y="-562151"/>
            <a:ext cx="10058400" cy="1449387"/>
          </a:xfrm>
        </p:spPr>
        <p:txBody>
          <a:bodyPr/>
          <a:lstStyle/>
          <a:p>
            <a:r>
              <a:rPr lang="en-US"/>
              <a:t>In-Protocol Futures</a:t>
            </a:r>
            <a:endParaRPr lang="en-US" dirty="0">
              <a:cs typeface="Calibri Light"/>
            </a:endParaRPr>
          </a:p>
        </p:txBody>
      </p:sp>
      <p:pic>
        <p:nvPicPr>
          <p:cNvPr id="3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03AC1A-ED42-47E0-B932-688050FF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398" y="1269202"/>
            <a:ext cx="5003800" cy="388779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D7804AA-2F84-4AD5-B20B-380727E1381D}"/>
              </a:ext>
            </a:extLst>
          </p:cNvPr>
          <p:cNvSpPr/>
          <p:nvPr/>
        </p:nvSpPr>
        <p:spPr>
          <a:xfrm>
            <a:off x="3581401" y="528319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tx1</a:t>
            </a: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4A472C8-CA99-47EF-A519-BDAE71681DE9}"/>
              </a:ext>
            </a:extLst>
          </p:cNvPr>
          <p:cNvSpPr/>
          <p:nvPr/>
        </p:nvSpPr>
        <p:spPr>
          <a:xfrm>
            <a:off x="4648201" y="5283195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tx2</a:t>
            </a: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EAAE5F9-A4C5-41B9-B40E-D77CF6D90012}"/>
              </a:ext>
            </a:extLst>
          </p:cNvPr>
          <p:cNvSpPr/>
          <p:nvPr/>
        </p:nvSpPr>
        <p:spPr>
          <a:xfrm>
            <a:off x="7404099" y="5270493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txn</a:t>
            </a: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D788AD-7677-477B-8066-4C8FFE040A95}"/>
              </a:ext>
            </a:extLst>
          </p:cNvPr>
          <p:cNvSpPr/>
          <p:nvPr/>
        </p:nvSpPr>
        <p:spPr>
          <a:xfrm>
            <a:off x="5892801" y="5613393"/>
            <a:ext cx="279400" cy="279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2B7450-341A-4C68-9486-553D12BB89DD}"/>
              </a:ext>
            </a:extLst>
          </p:cNvPr>
          <p:cNvSpPr/>
          <p:nvPr/>
        </p:nvSpPr>
        <p:spPr>
          <a:xfrm>
            <a:off x="6337305" y="5613393"/>
            <a:ext cx="279400" cy="279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5CBA655-270A-4E77-AF97-61741E9613AF}"/>
              </a:ext>
            </a:extLst>
          </p:cNvPr>
          <p:cNvSpPr/>
          <p:nvPr/>
        </p:nvSpPr>
        <p:spPr>
          <a:xfrm>
            <a:off x="6769103" y="5613388"/>
            <a:ext cx="279400" cy="279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B7664F-AEF5-4524-BEA1-24F0617E40F7}"/>
              </a:ext>
            </a:extLst>
          </p:cNvPr>
          <p:cNvSpPr/>
          <p:nvPr/>
        </p:nvSpPr>
        <p:spPr>
          <a:xfrm flipV="1">
            <a:off x="3162301" y="5168898"/>
            <a:ext cx="5575300" cy="76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96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65600" y="-651051"/>
            <a:ext cx="10058400" cy="1449387"/>
          </a:xfrm>
        </p:spPr>
        <p:txBody>
          <a:bodyPr/>
          <a:lstStyle/>
          <a:p>
            <a:r>
              <a:rPr lang="en-US"/>
              <a:t>Related Work</a:t>
            </a:r>
            <a:endParaRPr lang="en-US" dirty="0"/>
          </a:p>
        </p:txBody>
      </p:sp>
      <p:pic>
        <p:nvPicPr>
          <p:cNvPr id="3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4580C2-4647-41F0-9BCA-3BCBF5E0C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098" y="802054"/>
            <a:ext cx="9398000" cy="616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26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39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65600" y="-651051"/>
            <a:ext cx="10058400" cy="1449387"/>
          </a:xfrm>
        </p:spPr>
        <p:txBody>
          <a:bodyPr/>
          <a:lstStyle/>
          <a:p>
            <a:r>
              <a:rPr lang="en-US"/>
              <a:t>Related Work</a:t>
            </a:r>
            <a:endParaRPr lang="en-US" dirty="0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5A9142-D8E0-4C2F-860B-CF8DDE70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098" y="-484714"/>
            <a:ext cx="9283700" cy="705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10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22374F08-719D-4E6C-8982-FC4647FF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08" y="382846"/>
            <a:ext cx="9823937" cy="611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39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20711" y="-192440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Project Chicago: </a:t>
            </a:r>
            <a:r>
              <a:rPr lang="en-US" dirty="0" err="1"/>
              <a:t>GasToken</a:t>
            </a:r>
            <a:r>
              <a:rPr lang="en-US" dirty="0" err="1">
                <a:cs typeface="Calibri Light"/>
              </a:rPr>
              <a:t>^BTC</a:t>
            </a:r>
            <a:endParaRPr lang="en-US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99555" y="1261533"/>
            <a:ext cx="5449712" cy="493008"/>
          </a:xfrm>
        </p:spPr>
        <p:txBody>
          <a:bodyPr/>
          <a:lstStyle/>
          <a:p>
            <a:r>
              <a:rPr lang="en-US" dirty="0"/>
              <a:t>More efficient transaction-fee derivatives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spcBef>
                <a:spcPts val="2568"/>
              </a:spcBef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67328F-4887-41FE-94D3-87A482343C66}"/>
              </a:ext>
            </a:extLst>
          </p:cNvPr>
          <p:cNvSpPr/>
          <p:nvPr/>
        </p:nvSpPr>
        <p:spPr>
          <a:xfrm>
            <a:off x="4594572" y="3112910"/>
            <a:ext cx="2579511" cy="2579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5B9CE-F396-4319-B1AA-EECC5E02ABE4}"/>
              </a:ext>
            </a:extLst>
          </p:cNvPr>
          <p:cNvSpPr txBox="1"/>
          <p:nvPr/>
        </p:nvSpPr>
        <p:spPr>
          <a:xfrm>
            <a:off x="4512732" y="1930399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ERC721</a:t>
            </a:r>
            <a:endParaRPr lang="en-US" sz="3600" dirty="0">
              <a:cs typeface="Calibri"/>
            </a:endParaRPr>
          </a:p>
        </p:txBody>
      </p:sp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D3CC81A-7100-4BBA-A5EB-778FA7B3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99" y="3288009"/>
            <a:ext cx="2016919" cy="20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15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20711" y="-192440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Project Chicago: </a:t>
            </a:r>
            <a:r>
              <a:rPr lang="en-US" dirty="0" err="1"/>
              <a:t>GasToken</a:t>
            </a:r>
            <a:r>
              <a:rPr lang="en-US" dirty="0" err="1">
                <a:cs typeface="Calibri Light"/>
              </a:rPr>
              <a:t>^BTC</a:t>
            </a:r>
            <a:endParaRPr lang="en-US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99555" y="1261533"/>
            <a:ext cx="5449712" cy="493008"/>
          </a:xfrm>
        </p:spPr>
        <p:txBody>
          <a:bodyPr/>
          <a:lstStyle/>
          <a:p>
            <a:r>
              <a:rPr lang="en-US" dirty="0"/>
              <a:t>More efficient transaction-fee derivatives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spcBef>
                <a:spcPts val="2568"/>
              </a:spcBef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67328F-4887-41FE-94D3-87A482343C66}"/>
              </a:ext>
            </a:extLst>
          </p:cNvPr>
          <p:cNvSpPr/>
          <p:nvPr/>
        </p:nvSpPr>
        <p:spPr>
          <a:xfrm>
            <a:off x="4594572" y="3112910"/>
            <a:ext cx="2579511" cy="2579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5B9CE-F396-4319-B1AA-EECC5E02ABE4}"/>
              </a:ext>
            </a:extLst>
          </p:cNvPr>
          <p:cNvSpPr txBox="1"/>
          <p:nvPr/>
        </p:nvSpPr>
        <p:spPr>
          <a:xfrm>
            <a:off x="4512732" y="1930399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ERC721</a:t>
            </a:r>
            <a:endParaRPr lang="en-US" sz="3600" dirty="0">
              <a:cs typeface="Calibri"/>
            </a:endParaRPr>
          </a:p>
        </p:txBody>
      </p:sp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D3CC81A-7100-4BBA-A5EB-778FA7B3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899" y="3288009"/>
            <a:ext cx="2016919" cy="2020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F8923C-7C73-4771-9D8D-4E99090520DC}"/>
              </a:ext>
            </a:extLst>
          </p:cNvPr>
          <p:cNvSpPr txBox="1"/>
          <p:nvPr/>
        </p:nvSpPr>
        <p:spPr>
          <a:xfrm>
            <a:off x="6153145" y="3390900"/>
            <a:ext cx="4910137" cy="163121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        address owner;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 </a:t>
            </a:r>
            <a:r>
              <a:rPr lang="en-US" sz="2000" dirty="0" err="1">
                <a:latin typeface="Courier New"/>
                <a:cs typeface="Courier New"/>
              </a:rPr>
              <a:t>uint</a:t>
            </a:r>
            <a:r>
              <a:rPr lang="en-US" sz="2000" dirty="0">
                <a:latin typeface="Courier New"/>
                <a:cs typeface="Courier New"/>
              </a:rPr>
              <a:t> parent;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 </a:t>
            </a:r>
            <a:r>
              <a:rPr lang="en-US" sz="2000" dirty="0" err="1">
                <a:latin typeface="Courier New"/>
                <a:cs typeface="Courier New"/>
              </a:rPr>
              <a:t>uint</a:t>
            </a:r>
            <a:r>
              <a:rPr lang="en-US" sz="2000" dirty="0">
                <a:latin typeface="Courier New"/>
                <a:cs typeface="Courier New"/>
              </a:rPr>
              <a:t> genome;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 ...</a:t>
            </a:r>
          </a:p>
        </p:txBody>
      </p:sp>
    </p:spTree>
    <p:extLst>
      <p:ext uri="{BB962C8B-B14F-4D97-AF65-F5344CB8AC3E}">
        <p14:creationId xmlns:p14="http://schemas.microsoft.com/office/powerpoint/2010/main" val="1410088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42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20711" y="-192440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Project Chicago: </a:t>
            </a:r>
            <a:r>
              <a:rPr lang="en-US" dirty="0" err="1"/>
              <a:t>GasToken</a:t>
            </a:r>
            <a:r>
              <a:rPr lang="en-US" dirty="0" err="1">
                <a:cs typeface="Calibri Light"/>
              </a:rPr>
              <a:t>^BTC</a:t>
            </a:r>
            <a:endParaRPr lang="en-US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99555" y="1261533"/>
            <a:ext cx="5449712" cy="493008"/>
          </a:xfrm>
        </p:spPr>
        <p:txBody>
          <a:bodyPr/>
          <a:lstStyle/>
          <a:p>
            <a:r>
              <a:rPr lang="en-US" dirty="0"/>
              <a:t>More efficient transaction-fee derivatives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spcBef>
                <a:spcPts val="2568"/>
              </a:spcBef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67328F-4887-41FE-94D3-87A482343C66}"/>
              </a:ext>
            </a:extLst>
          </p:cNvPr>
          <p:cNvSpPr/>
          <p:nvPr/>
        </p:nvSpPr>
        <p:spPr>
          <a:xfrm>
            <a:off x="4594572" y="3112910"/>
            <a:ext cx="2579511" cy="2579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5B9CE-F396-4319-B1AA-EECC5E02ABE4}"/>
              </a:ext>
            </a:extLst>
          </p:cNvPr>
          <p:cNvSpPr txBox="1"/>
          <p:nvPr/>
        </p:nvSpPr>
        <p:spPr>
          <a:xfrm>
            <a:off x="4512732" y="1930399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ERC721</a:t>
            </a:r>
            <a:endParaRPr lang="en-US" sz="3600" dirty="0">
              <a:cs typeface="Calibri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BC92040-D934-4AF5-9C97-ADD82474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81" y="3450431"/>
            <a:ext cx="1166813" cy="1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98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43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20711" y="-192440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Project Chicago: </a:t>
            </a:r>
            <a:r>
              <a:rPr lang="en-US" dirty="0" err="1"/>
              <a:t>GasToken</a:t>
            </a:r>
            <a:r>
              <a:rPr lang="en-US" dirty="0" err="1">
                <a:cs typeface="Calibri Light"/>
              </a:rPr>
              <a:t>^BTC</a:t>
            </a:r>
            <a:endParaRPr lang="en-US" dirty="0" err="1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99555" y="1261533"/>
            <a:ext cx="5449712" cy="493008"/>
          </a:xfrm>
        </p:spPr>
        <p:txBody>
          <a:bodyPr/>
          <a:lstStyle/>
          <a:p>
            <a:r>
              <a:rPr lang="en-US" dirty="0"/>
              <a:t>More efficient transaction-fee derivatives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spcBef>
                <a:spcPts val="2568"/>
              </a:spcBef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67328F-4887-41FE-94D3-87A482343C66}"/>
              </a:ext>
            </a:extLst>
          </p:cNvPr>
          <p:cNvSpPr/>
          <p:nvPr/>
        </p:nvSpPr>
        <p:spPr>
          <a:xfrm>
            <a:off x="4594572" y="3112910"/>
            <a:ext cx="2579511" cy="25795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C5B9CE-F396-4319-B1AA-EECC5E02ABE4}"/>
              </a:ext>
            </a:extLst>
          </p:cNvPr>
          <p:cNvSpPr txBox="1"/>
          <p:nvPr/>
        </p:nvSpPr>
        <p:spPr>
          <a:xfrm>
            <a:off x="4512732" y="1930399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ERC721</a:t>
            </a:r>
            <a:endParaRPr lang="en-US" sz="3600" dirty="0">
              <a:cs typeface="Calibri"/>
            </a:endParaRP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6BC92040-D934-4AF5-9C97-ADD82474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81" y="3450431"/>
            <a:ext cx="1166813" cy="1909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B4C5D9-AA15-4D67-A450-E7C8279EE146}"/>
              </a:ext>
            </a:extLst>
          </p:cNvPr>
          <p:cNvSpPr txBox="1"/>
          <p:nvPr/>
        </p:nvSpPr>
        <p:spPr>
          <a:xfrm>
            <a:off x="7129461" y="299799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47173C-8EED-4B5B-BCC9-CCC6BD1CEA91}"/>
              </a:ext>
            </a:extLst>
          </p:cNvPr>
          <p:cNvSpPr txBox="1"/>
          <p:nvPr/>
        </p:nvSpPr>
        <p:spPr>
          <a:xfrm>
            <a:off x="6129334" y="2843212"/>
            <a:ext cx="4910137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>
                <a:latin typeface="Courier New"/>
                <a:cs typeface="Courier New"/>
              </a:rPr>
              <a:t>        address maker;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 address taker;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 uint makerAmount;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 uint takerAmount;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 uint triggerPrice;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 uint triggerHeight;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 bool settled;</a:t>
            </a:r>
          </a:p>
          <a:p>
            <a:r>
              <a:rPr lang="en-US" sz="2000" dirty="0">
                <a:latin typeface="Courier New"/>
                <a:cs typeface="Courier New"/>
              </a:rPr>
              <a:t>        bool taken;</a:t>
            </a:r>
          </a:p>
        </p:txBody>
      </p:sp>
    </p:spTree>
    <p:extLst>
      <p:ext uri="{BB962C8B-B14F-4D97-AF65-F5344CB8AC3E}">
        <p14:creationId xmlns:p14="http://schemas.microsoft.com/office/powerpoint/2010/main" val="53554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44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20711" y="-192440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Project Chicago: beyond </a:t>
            </a:r>
            <a:r>
              <a:rPr lang="en-US" dirty="0" err="1"/>
              <a:t>GasToken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499555" y="1261533"/>
            <a:ext cx="5449712" cy="493008"/>
          </a:xfrm>
        </p:spPr>
        <p:txBody>
          <a:bodyPr/>
          <a:lstStyle/>
          <a:p>
            <a:r>
              <a:rPr lang="en-US" dirty="0"/>
              <a:t>More efficient transaction-fee derivatives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spcBef>
                <a:spcPts val="2568"/>
              </a:spcBef>
              <a:buNone/>
            </a:pP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25588" y="1976694"/>
            <a:ext cx="952500" cy="910697"/>
            <a:chOff x="4571964" y="2453896"/>
            <a:chExt cx="952500" cy="910697"/>
          </a:xfrm>
        </p:grpSpPr>
        <p:sp>
          <p:nvSpPr>
            <p:cNvPr id="8" name="Rectangle 7"/>
            <p:cNvSpPr/>
            <p:nvPr/>
          </p:nvSpPr>
          <p:spPr>
            <a:xfrm>
              <a:off x="4571964" y="2453896"/>
              <a:ext cx="952500" cy="9106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Gill Sans MT"/>
                <a:cs typeface="Gill Sans MT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5688" y="2475751"/>
              <a:ext cx="812800" cy="86698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058554" y="1818702"/>
            <a:ext cx="4267034" cy="369332"/>
            <a:chOff x="324776" y="2411369"/>
            <a:chExt cx="4267034" cy="3693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457199" y="2775318"/>
              <a:ext cx="413461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24776" y="2411369"/>
              <a:ext cx="42670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MT"/>
                  <a:cs typeface="Gill Sans MT"/>
                </a:rPr>
                <a:t>Bob: I’ll pay Alice’s transaction on April 1st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58555" y="2340433"/>
            <a:ext cx="4267034" cy="374014"/>
            <a:chOff x="324777" y="2933100"/>
            <a:chExt cx="4267034" cy="374014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457199" y="3269442"/>
              <a:ext cx="4134611" cy="46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24777" y="2933100"/>
              <a:ext cx="4267034" cy="37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MT"/>
                  <a:cs typeface="Gill Sans MT"/>
                </a:rPr>
                <a:t>Alice: Run my transaction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278087" y="2174177"/>
            <a:ext cx="3308930" cy="936000"/>
            <a:chOff x="5544310" y="2766843"/>
            <a:chExt cx="3308930" cy="936000"/>
          </a:xfrm>
        </p:grpSpPr>
        <p:pic>
          <p:nvPicPr>
            <p:cNvPr id="21" name="Picture 20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7240" y="2766843"/>
              <a:ext cx="936000" cy="936000"/>
            </a:xfrm>
            <a:prstGeom prst="rect">
              <a:avLst/>
            </a:prstGeom>
            <a:ln>
              <a:solidFill>
                <a:srgbClr val="FF6600"/>
              </a:solidFill>
            </a:ln>
          </p:spPr>
        </p:pic>
        <p:cxnSp>
          <p:nvCxnSpPr>
            <p:cNvPr id="26" name="Straight Arrow Connector 25"/>
            <p:cNvCxnSpPr>
              <a:stCxn id="21" idx="1"/>
            </p:cNvCxnSpPr>
            <p:nvPr/>
          </p:nvCxnSpPr>
          <p:spPr>
            <a:xfrm flipH="1">
              <a:off x="5544310" y="3234843"/>
              <a:ext cx="237293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610286" y="2884339"/>
              <a:ext cx="2372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MT"/>
                  <a:cs typeface="Gill Sans MT"/>
                </a:rPr>
                <a:t>Avg. gas price is 5 </a:t>
              </a:r>
              <a:r>
                <a:rPr lang="en-US" dirty="0" err="1">
                  <a:latin typeface="Gill Sans MT"/>
                  <a:cs typeface="Gill Sans MT"/>
                </a:rPr>
                <a:t>gWei</a:t>
              </a:r>
              <a:endParaRPr lang="en-US" dirty="0">
                <a:latin typeface="Gill Sans MT"/>
                <a:cs typeface="Gill Sans M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058554" y="2767984"/>
            <a:ext cx="4918319" cy="131665"/>
            <a:chOff x="324776" y="3360651"/>
            <a:chExt cx="10068873" cy="2318886"/>
          </a:xfrm>
        </p:grpSpPr>
        <p:cxnSp>
          <p:nvCxnSpPr>
            <p:cNvPr id="35" name="Elbow Connector 34"/>
            <p:cNvCxnSpPr>
              <a:cxnSpLocks/>
              <a:stCxn id="8" idx="2"/>
            </p:cNvCxnSpPr>
            <p:nvPr/>
          </p:nvCxnSpPr>
          <p:spPr>
            <a:xfrm rot="5400000">
              <a:off x="7976826" y="3262714"/>
              <a:ext cx="222785" cy="461086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24776" y="3360651"/>
              <a:ext cx="46833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ill Sans MT"/>
                  <a:cs typeface="Gill Sans MT"/>
                </a:rPr>
                <a:t>Transfer funds from Bob to Alice</a:t>
              </a:r>
            </a:p>
          </p:txBody>
        </p:sp>
      </p:grpSp>
      <p:sp>
        <p:nvSpPr>
          <p:cNvPr id="38" name="Content Placeholder 2"/>
          <p:cNvSpPr txBox="1">
            <a:spLocks/>
          </p:cNvSpPr>
          <p:nvPr/>
        </p:nvSpPr>
        <p:spPr>
          <a:xfrm>
            <a:off x="268511" y="3856297"/>
            <a:ext cx="8229601" cy="21035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968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568"/>
              </a:spcBef>
            </a:pPr>
            <a:r>
              <a:rPr lang="en-US" dirty="0"/>
              <a:t>Other </a:t>
            </a:r>
            <a:r>
              <a:rPr lang="en-US" i="1" dirty="0" err="1"/>
              <a:t>cryptocommodities</a:t>
            </a:r>
            <a:r>
              <a:rPr lang="en-US" dirty="0"/>
              <a:t>?  </a:t>
            </a:r>
            <a:r>
              <a:rPr lang="en-US" b="1" dirty="0" err="1"/>
              <a:t>Hashpower</a:t>
            </a:r>
            <a:r>
              <a:rPr lang="en-US" b="1" dirty="0"/>
              <a:t>?</a:t>
            </a:r>
            <a:endParaRPr lang="en-US" dirty="0"/>
          </a:p>
          <a:p>
            <a:pPr>
              <a:spcBef>
                <a:spcPts val="2568"/>
              </a:spcBef>
            </a:pPr>
            <a:r>
              <a:rPr lang="en-US" dirty="0"/>
              <a:t>In-protocol futures</a:t>
            </a:r>
          </a:p>
          <a:p>
            <a:pPr lvl="1">
              <a:spcBef>
                <a:spcPts val="768"/>
              </a:spcBef>
            </a:pPr>
            <a:r>
              <a:rPr lang="en-US" dirty="0"/>
              <a:t>Could stable &amp; efficient </a:t>
            </a:r>
            <a:r>
              <a:rPr lang="en-US" dirty="0" err="1"/>
              <a:t>cryptocommodity</a:t>
            </a:r>
            <a:r>
              <a:rPr lang="en-US" dirty="0"/>
              <a:t> markets be supported at the consensus level?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2F6B9-9E50-4D5D-A7C5-82E6E90107E3}"/>
              </a:ext>
            </a:extLst>
          </p:cNvPr>
          <p:cNvSpPr/>
          <p:nvPr/>
        </p:nvSpPr>
        <p:spPr>
          <a:xfrm>
            <a:off x="6436520" y="2340768"/>
            <a:ext cx="2200274" cy="307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D0E047-0D58-4C01-B266-33E4BAD080D4}"/>
              </a:ext>
            </a:extLst>
          </p:cNvPr>
          <p:cNvSpPr txBox="1"/>
          <p:nvPr/>
        </p:nvSpPr>
        <p:spPr>
          <a:xfrm>
            <a:off x="6296027" y="2307431"/>
            <a:ext cx="246935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Bitcoin fee</a:t>
            </a:r>
            <a:r>
              <a:rPr lang="en-US" dirty="0">
                <a:cs typeface="Calibri"/>
              </a:rPr>
              <a:t> 200sat/byte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5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idx="4294967295"/>
          </p:nvPr>
        </p:nvSpPr>
        <p:spPr>
          <a:xfrm>
            <a:off x="98778" y="-49918"/>
            <a:ext cx="8229600" cy="968375"/>
          </a:xfrm>
        </p:spPr>
        <p:txBody>
          <a:bodyPr>
            <a:normAutofit/>
          </a:bodyPr>
          <a:lstStyle/>
          <a:p>
            <a:r>
              <a:rPr lang="en-US" dirty="0"/>
              <a:t>Learn More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415" r="17986"/>
          <a:stretch/>
        </p:blipFill>
        <p:spPr>
          <a:xfrm>
            <a:off x="2392362" y="1621014"/>
            <a:ext cx="2806730" cy="3444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0" y="4889535"/>
            <a:ext cx="4365625" cy="995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735" y="1346595"/>
            <a:ext cx="4151390" cy="46622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524000" y="1346595"/>
            <a:ext cx="4722735" cy="466226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46735" y="1346595"/>
            <a:ext cx="4151390" cy="466226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46735" y="975460"/>
            <a:ext cx="415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/>
                <a:cs typeface="Gill Sans MT"/>
                <a:hlinkClick r:id="rId5"/>
              </a:rPr>
              <a:t>https://projectchicago.io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0" y="975460"/>
            <a:ext cx="472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MT"/>
                <a:cs typeface="Gill Sans MT"/>
                <a:hlinkClick r:id="rId6"/>
              </a:rPr>
              <a:t>https://gastoken.io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85030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46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3197" y="-650610"/>
            <a:ext cx="10058400" cy="1449387"/>
          </a:xfrm>
        </p:spPr>
        <p:txBody>
          <a:bodyPr/>
          <a:lstStyle/>
          <a:p>
            <a:r>
              <a:rPr lang="en-US" dirty="0"/>
              <a:t>FAQ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14516" y="832997"/>
            <a:ext cx="11559821" cy="5238044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 sz="2800" dirty="0"/>
              <a:t>Who “pays” for the refund?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dirty="0"/>
              <a:t>Technically, the miner by only being paid for half the transaction cost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dirty="0">
                <a:cs typeface="Calibri"/>
              </a:rPr>
              <a:t>Really, whole network pays</a:t>
            </a:r>
            <a:endParaRPr lang="en-US" sz="2800" dirty="0"/>
          </a:p>
          <a:p>
            <a:r>
              <a:rPr lang="en-US" sz="2800" dirty="0"/>
              <a:t>Why wouldn’t miners blacklist </a:t>
            </a:r>
            <a:r>
              <a:rPr lang="en-US" sz="2800" dirty="0" err="1"/>
              <a:t>GasToken</a:t>
            </a:r>
            <a:r>
              <a:rPr lang="en-US" sz="2800" dirty="0"/>
              <a:t> then?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dirty="0"/>
              <a:t>Ethereum is naturally “censorship resistant”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dirty="0" err="1"/>
              <a:t>GasToken</a:t>
            </a:r>
            <a:r>
              <a:rPr lang="en-US" sz="2800" dirty="0"/>
              <a:t> can increase transaction demand when gas prices are low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Is GST1/2 an investment vehicle / security / financial product?</a:t>
            </a:r>
            <a:endParaRPr lang="en-US" sz="2800" dirty="0">
              <a:cs typeface="Calibri"/>
            </a:endParaRPr>
          </a:p>
          <a:p>
            <a:pPr marL="383540" lvl="1"/>
            <a:r>
              <a:rPr lang="en-US" sz="2800" b="1" dirty="0"/>
              <a:t>No! </a:t>
            </a:r>
            <a:r>
              <a:rPr lang="en-US" sz="2800" dirty="0"/>
              <a:t>We make absolutely no promises of any returns, profit…</a:t>
            </a:r>
            <a:r>
              <a:rPr lang="en-US" sz="2800" dirty="0" err="1"/>
              <a:t>GasToken</a:t>
            </a:r>
            <a:r>
              <a:rPr lang="en-US" sz="2800" dirty="0"/>
              <a:t> is not based on any currency, asset, or other financial product… We encourage users to expect zero further effort from its developers</a:t>
            </a:r>
            <a:r>
              <a:rPr lang="en-US" sz="2800" dirty="0">
                <a:solidFill>
                  <a:srgbClr val="FF0000"/>
                </a:solidFill>
              </a:rPr>
              <a:t>… </a:t>
            </a:r>
            <a:r>
              <a:rPr lang="en-US" sz="2800" b="1" dirty="0">
                <a:solidFill>
                  <a:srgbClr val="FF0000"/>
                </a:solidFill>
              </a:rPr>
              <a:t>it is likely that the developers of </a:t>
            </a:r>
            <a:r>
              <a:rPr lang="en-US" sz="2800" b="1" dirty="0" err="1">
                <a:solidFill>
                  <a:srgbClr val="FF0000"/>
                </a:solidFill>
              </a:rPr>
              <a:t>GasToken</a:t>
            </a:r>
            <a:r>
              <a:rPr lang="en-US" sz="2800" b="1" dirty="0">
                <a:solidFill>
                  <a:srgbClr val="FF0000"/>
                </a:solidFill>
              </a:rPr>
              <a:t> will advocate for changes to the network that render </a:t>
            </a:r>
            <a:r>
              <a:rPr lang="en-US" sz="2800" b="1" dirty="0" err="1">
                <a:solidFill>
                  <a:srgbClr val="FF0000"/>
                </a:solidFill>
              </a:rPr>
              <a:t>GasToken</a:t>
            </a:r>
            <a:r>
              <a:rPr lang="en-US" sz="2800" b="1" dirty="0">
                <a:solidFill>
                  <a:srgbClr val="FF0000"/>
                </a:solidFill>
              </a:rPr>
              <a:t> unusable. </a:t>
            </a:r>
            <a:endParaRPr lang="en-US" sz="2800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902" y="72320"/>
            <a:ext cx="1173111" cy="17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8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5BBC4574-021A-422B-A95F-D7F16454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9" y="85580"/>
            <a:ext cx="11172091" cy="662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60045" y="-432329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Same in </a:t>
            </a:r>
            <a:r>
              <a:rPr lang="en-US" dirty="0" err="1"/>
              <a:t>Bitcoin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67" y="2674056"/>
            <a:ext cx="8024926" cy="3000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16236" y="1014461"/>
            <a:ext cx="2048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source: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bitinfocharts.com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 MT"/>
                <a:cs typeface="Gill Sans M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61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EF6CED67-0BF9-3B4B-B480-CDC1D00962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5645" y="6528"/>
            <a:ext cx="12182827" cy="705537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528050" cy="1143000"/>
          </a:xfrm>
        </p:spPr>
        <p:txBody>
          <a:bodyPr>
            <a:noAutofit/>
          </a:bodyPr>
          <a:lstStyle/>
          <a:p>
            <a:r>
              <a:rPr lang="en-US" dirty="0"/>
              <a:t>The big picture: </a:t>
            </a:r>
            <a:r>
              <a:rPr lang="en-US" dirty="0" err="1"/>
              <a:t>Cryptocommodities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89667" y="1586089"/>
            <a:ext cx="8229600" cy="4525963"/>
          </a:xfrm>
          <a:solidFill>
            <a:schemeClr val="bg1"/>
          </a:solidFill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 sz="2800" dirty="0"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557" y="5288428"/>
            <a:ext cx="981075" cy="7451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505" y="5890672"/>
            <a:ext cx="801687" cy="801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4647A7-9440-41AE-B741-FF93EF9E28C5}"/>
              </a:ext>
            </a:extLst>
          </p:cNvPr>
          <p:cNvSpPr txBox="1"/>
          <p:nvPr/>
        </p:nvSpPr>
        <p:spPr>
          <a:xfrm>
            <a:off x="2747961" y="1676398"/>
            <a:ext cx="7196137" cy="48084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800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 dirty="0">
                <a:cs typeface="Calibri"/>
              </a:rPr>
              <a:t>Blockchain transactions require a number </a:t>
            </a:r>
            <a:br>
              <a:rPr lang="en-US" sz="2800" dirty="0">
                <a:ea typeface="+mn-lt"/>
                <a:cs typeface="+mn-lt"/>
              </a:rPr>
            </a:br>
            <a:r>
              <a:rPr lang="en-US" sz="2800" dirty="0">
                <a:cs typeface="Calibri"/>
              </a:rPr>
              <a:t>of “raw” resources or commodities</a:t>
            </a:r>
          </a:p>
          <a:p>
            <a:pPr marL="383540" lvl="1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har char="•"/>
            </a:pPr>
            <a:r>
              <a:rPr lang="en-US" sz="2800" b="1" dirty="0">
                <a:cs typeface="Calibri"/>
              </a:rPr>
              <a:t>Memory</a:t>
            </a:r>
            <a:r>
              <a:rPr lang="en-US" sz="2800" dirty="0">
                <a:cs typeface="Calibri"/>
              </a:rPr>
              <a:t>: block space, UTXO set, etc.</a:t>
            </a:r>
          </a:p>
          <a:p>
            <a:pPr marL="383540" lvl="1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har char="•"/>
            </a:pPr>
            <a:r>
              <a:rPr lang="en-US" sz="2800" b="1" dirty="0">
                <a:cs typeface="Calibri"/>
              </a:rPr>
              <a:t>Computation</a:t>
            </a:r>
            <a:r>
              <a:rPr lang="en-US" sz="2800" dirty="0">
                <a:cs typeface="Calibri"/>
              </a:rPr>
              <a:t>: e.g., gas in Ethereum</a:t>
            </a:r>
          </a:p>
          <a:p>
            <a:pPr marL="383540" lvl="1" indent="-18288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har char="•"/>
            </a:pPr>
            <a:r>
              <a:rPr lang="en-US" sz="2800" b="1" dirty="0">
                <a:cs typeface="Calibri"/>
              </a:rPr>
              <a:t>Network</a:t>
            </a:r>
            <a:r>
              <a:rPr lang="en-US" sz="2800" dirty="0">
                <a:cs typeface="Calibri"/>
              </a:rPr>
              <a:t>: e.g. p2p relaying</a:t>
            </a:r>
            <a:endParaRPr lang="en-US" sz="2800" b="1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endParaRPr lang="en-US" sz="2800" dirty="0">
              <a:cs typeface="Calibri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2800" dirty="0">
                <a:cs typeface="Calibri"/>
              </a:rPr>
              <a:t>How do we accurately </a:t>
            </a:r>
            <a:r>
              <a:rPr lang="en-US" sz="2800" b="1" dirty="0">
                <a:cs typeface="Calibri"/>
              </a:rPr>
              <a:t>price</a:t>
            </a:r>
            <a:r>
              <a:rPr lang="en-US" sz="2800" dirty="0">
                <a:cs typeface="Calibri"/>
              </a:rPr>
              <a:t> and freely </a:t>
            </a:r>
            <a:r>
              <a:rPr lang="en-US" sz="2800" b="1" dirty="0">
                <a:cs typeface="Calibri"/>
              </a:rPr>
              <a:t>trade</a:t>
            </a:r>
            <a:r>
              <a:rPr lang="en-US" sz="2800" dirty="0">
                <a:cs typeface="Calibri"/>
              </a:rPr>
              <a:t> these commodities (and their derivatives)?</a:t>
            </a:r>
            <a:endParaRPr lang="en-US"/>
          </a:p>
          <a:p>
            <a:pPr algn="ctr"/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776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3D9C8-7C71-48FB-A52A-DB45A73E7E0F}"/>
              </a:ext>
            </a:extLst>
          </p:cNvPr>
          <p:cNvSpPr txBox="1"/>
          <p:nvPr/>
        </p:nvSpPr>
        <p:spPr>
          <a:xfrm>
            <a:off x="2451100" y="2298700"/>
            <a:ext cx="66040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/>
              <a:t>What is a good market</a:t>
            </a:r>
            <a:r>
              <a:rPr lang="en-US" sz="4800" b="1" dirty="0"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0448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18 March 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MIT Bitcoin Expo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BC7AB-F67B-244A-B5EE-00F99ABF2E0F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178300" y="-778051"/>
            <a:ext cx="10058400" cy="1449387"/>
          </a:xfrm>
        </p:spPr>
        <p:txBody>
          <a:bodyPr/>
          <a:lstStyle/>
          <a:p>
            <a:pPr algn="l"/>
            <a:r>
              <a:rPr lang="en-US" dirty="0"/>
              <a:t>Desiderata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3D9C8-7C71-48FB-A52A-DB45A73E7E0F}"/>
              </a:ext>
            </a:extLst>
          </p:cNvPr>
          <p:cNvSpPr txBox="1"/>
          <p:nvPr/>
        </p:nvSpPr>
        <p:spPr>
          <a:xfrm>
            <a:off x="2451100" y="2298700"/>
            <a:ext cx="6604000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/>
              <a:t>What is a good market</a:t>
            </a:r>
            <a:r>
              <a:rPr lang="en-US" sz="4800" dirty="0">
                <a:cs typeface="Calibri"/>
              </a:rPr>
              <a:t>?</a:t>
            </a:r>
          </a:p>
          <a:p>
            <a:pPr algn="ctr"/>
            <a:r>
              <a:rPr lang="en-US" sz="4800" dirty="0">
                <a:cs typeface="Calibri"/>
              </a:rPr>
              <a:t>(some lessons outside blockchains)</a:t>
            </a:r>
          </a:p>
        </p:txBody>
      </p:sp>
    </p:spTree>
    <p:extLst>
      <p:ext uri="{BB962C8B-B14F-4D97-AF65-F5344CB8AC3E}">
        <p14:creationId xmlns:p14="http://schemas.microsoft.com/office/powerpoint/2010/main" val="6474635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Retrospect</vt:lpstr>
      <vt:lpstr>Fun with incentives! Project Chicago and More</vt:lpstr>
      <vt:lpstr>GasToken: A Journey Through Blockchain Resource Arbitrage</vt:lpstr>
      <vt:lpstr>Imagine if…</vt:lpstr>
      <vt:lpstr>PowerPoint Presentation</vt:lpstr>
      <vt:lpstr>PowerPoint Presentation</vt:lpstr>
      <vt:lpstr>Same in Bitcoin…</vt:lpstr>
      <vt:lpstr>The big picture: Cryptocommodities</vt:lpstr>
      <vt:lpstr>Desiderata</vt:lpstr>
      <vt:lpstr>Desiderata</vt:lpstr>
      <vt:lpstr>Desiderata</vt:lpstr>
      <vt:lpstr>Desiderata</vt:lpstr>
      <vt:lpstr>Desiderata</vt:lpstr>
      <vt:lpstr>Desiderata</vt:lpstr>
      <vt:lpstr>Desiderata</vt:lpstr>
      <vt:lpstr>Desiderata</vt:lpstr>
      <vt:lpstr>Desiderata</vt:lpstr>
      <vt:lpstr>Desiderata</vt:lpstr>
      <vt:lpstr>Desiderata</vt:lpstr>
      <vt:lpstr>Desiderata</vt:lpstr>
      <vt:lpstr>Desiderata</vt:lpstr>
      <vt:lpstr>Desiderata</vt:lpstr>
      <vt:lpstr>Desiderata</vt:lpstr>
      <vt:lpstr>The issue with storage pricing</vt:lpstr>
      <vt:lpstr>Storage Rent</vt:lpstr>
      <vt:lpstr>How do ordinary businesses handle volatility?</vt:lpstr>
      <vt:lpstr>GasToken in a nutshell</vt:lpstr>
      <vt:lpstr>An example</vt:lpstr>
      <vt:lpstr>PowerPoint Presentation</vt:lpstr>
      <vt:lpstr>Mission Accomplished</vt:lpstr>
      <vt:lpstr>But.....</vt:lpstr>
      <vt:lpstr>Desiderata</vt:lpstr>
      <vt:lpstr>THE DAIAN TRIANGLE</vt:lpstr>
      <vt:lpstr>THE DAIAN TRIANGLE</vt:lpstr>
      <vt:lpstr>Desiderata</vt:lpstr>
      <vt:lpstr>Desiderata</vt:lpstr>
      <vt:lpstr>Several Alternatives</vt:lpstr>
      <vt:lpstr>In-Protocol Futures</vt:lpstr>
      <vt:lpstr>Related Work</vt:lpstr>
      <vt:lpstr>Related Work</vt:lpstr>
      <vt:lpstr>Project Chicago: GasToken^BTC</vt:lpstr>
      <vt:lpstr>Project Chicago: GasToken^BTC</vt:lpstr>
      <vt:lpstr>Project Chicago: GasToken^BTC</vt:lpstr>
      <vt:lpstr>Project Chicago: GasToken^BTC</vt:lpstr>
      <vt:lpstr>Project Chicago: beyond GasToken</vt:lpstr>
      <vt:lpstr>Learn More</vt:lpstr>
      <vt:lpstr>FAQ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112</cp:revision>
  <dcterms:created xsi:type="dcterms:W3CDTF">2016-01-13T19:04:32Z</dcterms:created>
  <dcterms:modified xsi:type="dcterms:W3CDTF">2018-07-17T15:28:25Z</dcterms:modified>
</cp:coreProperties>
</file>